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23"/>
    <a:srgbClr val="89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8799C-AA2D-4B96-BF09-89C38B688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FD1FF3-8C6E-4A26-A811-F3FD8F18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3C20F-56A6-4952-9A15-64FE59BF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16FAF-5F5E-4365-8CD6-C66B94C0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F921A-0454-4874-B7D5-F33BB430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BEB5-0960-4176-A7DC-05B55345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046DF-2952-48F0-B984-9411136B7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5270B-1BED-4E63-BD57-FC2A0473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11055-531C-4B2F-BB0D-AF0D97D4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9A1C5-4144-4653-B439-232D127B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8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D06EE-A456-4F63-9701-856FA42B98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02E76D-A358-4882-8A67-0A13DA87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A734F-699A-43EA-BADB-B5B6600D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F730E-D0C1-4977-BD93-880B5C20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801A1-1049-43CF-982B-16A80ED8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C2A96-A42C-4BCA-8D52-8746502E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A928D-94D1-4B0D-99C1-0677B9CE3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7F877-54D0-4311-B83F-921F4A76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0CFBC-3629-4BC0-AD45-DAEA0A53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8E591-A2A0-4809-8A2D-8D9EFDFF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37C99-DC27-4003-A507-67E60F2C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544A03-3FDB-456B-AD7B-35070252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26D01-F638-49F4-BFFA-9595FD34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FB5D2-20F2-436E-B8DA-F99241C3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DC1F4-9B4D-45F5-8943-69F50DC0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65C5-5B25-4978-9663-42790DD1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A7643-D994-4567-BF60-CA00688B5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E2CC-7981-45BA-AA31-C87CA69D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D59EF-8B2C-4AF4-A290-EF0EA9D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CE0CEF-A049-45DE-A493-2012D7DC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53592-F1E6-482C-BA87-67A37880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5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818DA-C091-4F75-AA8C-187E8AC2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A2DA4-85C2-4FA0-9B52-18AC78C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5812A9-C6CE-40EB-8709-2D7776CCF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D004E4-D238-4D0A-917A-CE38499DB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26416A-41D4-4462-9DA3-CACEB5C4D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941E26-7F6C-49DA-AC91-377E6274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30A3E6-56C5-4CEA-8662-BCE63FEC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8D4F78-ED90-462A-B125-63542877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D3AFB-F3DA-4825-AC3B-C9647D2D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797EB-1BF2-43F2-8970-9FDF794C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E601B-BCDF-4F7A-892F-CB507147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276895-F53D-4273-81D3-7606062C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2E2B5C-AAC5-40F3-AC53-E9E1EF5B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22F94C-A849-494C-8E11-188F70E1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6BDB4D-9587-4C50-B674-4AD570BF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75389-ED3C-484E-ADC6-50996D94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E00E9-C4A9-4254-B60C-42127955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B499E1-805F-4319-A16F-1532DABE4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382F9-8AEA-4FB2-AC0F-F1064FC7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77C0CC-E2A6-443D-8907-7A7CD119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701D72-3236-47F9-AB13-9B98FA35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5A1A0-F244-45C2-9FCD-363DB926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B749B1-6770-4275-8057-E002E527D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1C6761-564D-4F92-9578-58E77EC62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F0D54-33D3-4B84-B7BF-E18245D5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AEFBBF-CB75-460B-966D-42D13548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23E82-AC23-4868-B73E-D10F364A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17E3C-6101-4A65-B180-6CE26804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B4FB20-0329-483C-82E7-C30243880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C3CFD-9CC0-4027-83A8-5ABA9AAA5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80B2-3D16-44EC-AD9B-CB2B6BDD086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F0123-0823-4227-84D6-25F4C55AE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D835D-2A3F-4AB4-9702-2D8F7966C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A5D1-2DF9-457F-8A01-34CD18996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01E46-C1DC-40FF-9FCA-9A33E104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4080" y="600891"/>
            <a:ext cx="6707919" cy="45894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5EB039-3BC5-44E4-B2DD-959A99E18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25151-CE43-4983-87CB-CA717CF5F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080" y="3744685"/>
            <a:ext cx="9144000" cy="134765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Bahnschrift Light" panose="020B0502040204020203" pitchFamily="34" charset="0"/>
              </a:rPr>
              <a:t>Аппаратно-программный комплекс «Безопасный город»</a:t>
            </a:r>
            <a:endParaRPr lang="en-US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091E72-8AAE-4413-B6A9-4BDA85E28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330" y="5700097"/>
            <a:ext cx="6618515" cy="1089184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Авторы: Бутвин Михаил, Блажко Иван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Руководитель: Фарафонов Алексей Сергеевич</a:t>
            </a:r>
            <a:endParaRPr lang="en-US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6AB5C5-B0B9-42A5-AB49-9614309D3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893" y="6007075"/>
            <a:ext cx="782206" cy="7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3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D84923-3AE6-4074-9C61-71FF29FA0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B72E-5DE3-4EB3-B7A3-F7B08787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46" y="153125"/>
            <a:ext cx="7530737" cy="92310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Bahnschrift Light" panose="020B0502040204020203" pitchFamily="34" charset="0"/>
              </a:rPr>
              <a:t>АПК «Безопасный город»</a:t>
            </a:r>
            <a:endParaRPr lang="en-US" sz="4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04486A-5D51-4A80-897E-E07BB6BE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2203269"/>
            <a:ext cx="5306960" cy="288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7BCD07-CB3E-4650-AAFB-732B2A696ACF}"/>
              </a:ext>
            </a:extLst>
          </p:cNvPr>
          <p:cNvSpPr txBox="1"/>
          <p:nvPr/>
        </p:nvSpPr>
        <p:spPr>
          <a:xfrm>
            <a:off x="6827522" y="2152469"/>
            <a:ext cx="4484914" cy="279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Аппаратно-программный комплекс «Безопасный город» - это информационная система, предназначенная для создания единой системы управления безопасностью</a:t>
            </a:r>
            <a:endParaRPr lang="en-US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B25D53-D426-4C1E-8D0A-72735CB1A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613" cy="690525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02DCA-E657-411B-9EE0-BB67BC40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204594"/>
            <a:ext cx="4613366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Bahnschrift Light" panose="020B0502040204020203" pitchFamily="34" charset="0"/>
              </a:rPr>
              <a:t>Применение</a:t>
            </a:r>
            <a:r>
              <a:rPr lang="ru-RU" sz="4000" dirty="0">
                <a:latin typeface="Bahnschrift Light" panose="020B0502040204020203" pitchFamily="34" charset="0"/>
              </a:rPr>
              <a:t> </a:t>
            </a:r>
            <a:br>
              <a:rPr lang="ru-RU" sz="4000" dirty="0">
                <a:latin typeface="Bahnschrift Light" panose="020B0502040204020203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Bahnschrift Light" panose="020B0502040204020203" pitchFamily="34" charset="0"/>
              </a:rPr>
              <a:t>квадрокоптеров</a:t>
            </a:r>
            <a:endParaRPr lang="en-US" sz="4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0185AF-D3A7-4D95-AA7F-30DF487F0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68260"/>
            <a:ext cx="3065697" cy="2072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504593-9139-4918-8493-8BDA888D0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1" y="204595"/>
            <a:ext cx="3230801" cy="2072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AC7985-D7D7-484E-8B5F-93F9C69B6452}"/>
              </a:ext>
            </a:extLst>
          </p:cNvPr>
          <p:cNvSpPr txBox="1"/>
          <p:nvPr/>
        </p:nvSpPr>
        <p:spPr>
          <a:xfrm>
            <a:off x="7080067" y="2308838"/>
            <a:ext cx="5111933" cy="18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Прибытие на место ЧС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Дежурство на региональных и федеральных автомагистралях</a:t>
            </a:r>
            <a:endParaRPr lang="en-US" sz="2000" dirty="0">
              <a:solidFill>
                <a:schemeClr val="bg1"/>
              </a:solidFill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Системы распознавания насилия 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DD7A57-85CE-45A7-8AFC-D75021AC8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5" y="3498795"/>
            <a:ext cx="4330610" cy="13113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596058-F996-43A1-B214-9A78FA617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0948"/>
            <a:ext cx="3417283" cy="16135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8121AD-6C83-46BB-8F54-2B4F1243E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5672" y="4900384"/>
            <a:ext cx="2829334" cy="16455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4C80CA-5643-48B2-A9DB-494D1ADDF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2" y="2655852"/>
            <a:ext cx="6625318" cy="5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0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57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Bahnschrift Light</vt:lpstr>
      <vt:lpstr>Calibri</vt:lpstr>
      <vt:lpstr>Calibri Light</vt:lpstr>
      <vt:lpstr>Тема Office</vt:lpstr>
      <vt:lpstr>Аппаратно-программный комплекс «Безопасный город»</vt:lpstr>
      <vt:lpstr>АПК «Безопасный город»</vt:lpstr>
      <vt:lpstr>Применение  квадрокоптеров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Аппаратно-программный комплекс «Безопасный город»</dc:title>
  <dc:creator>Михаил Бутвин</dc:creator>
  <cp:lastModifiedBy>Иван Блажко</cp:lastModifiedBy>
  <cp:revision>17</cp:revision>
  <dcterms:created xsi:type="dcterms:W3CDTF">2022-02-09T16:24:27Z</dcterms:created>
  <dcterms:modified xsi:type="dcterms:W3CDTF">2022-04-06T14:15:46Z</dcterms:modified>
</cp:coreProperties>
</file>