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44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A2BE-4842-4C14-8E6B-46B0E11E73C6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3EDA-E41E-4BAB-98E2-6912F0865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1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A2BE-4842-4C14-8E6B-46B0E11E73C6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3EDA-E41E-4BAB-98E2-6912F0865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81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A2BE-4842-4C14-8E6B-46B0E11E73C6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3EDA-E41E-4BAB-98E2-6912F0865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A2BE-4842-4C14-8E6B-46B0E11E73C6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3EDA-E41E-4BAB-98E2-6912F0865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11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A2BE-4842-4C14-8E6B-46B0E11E73C6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3EDA-E41E-4BAB-98E2-6912F0865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94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A2BE-4842-4C14-8E6B-46B0E11E73C6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3EDA-E41E-4BAB-98E2-6912F0865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7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A2BE-4842-4C14-8E6B-46B0E11E73C6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3EDA-E41E-4BAB-98E2-6912F0865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59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A2BE-4842-4C14-8E6B-46B0E11E73C6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3EDA-E41E-4BAB-98E2-6912F0865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1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A2BE-4842-4C14-8E6B-46B0E11E73C6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3EDA-E41E-4BAB-98E2-6912F0865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85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A2BE-4842-4C14-8E6B-46B0E11E73C6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3EDA-E41E-4BAB-98E2-6912F0865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71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A2BE-4842-4C14-8E6B-46B0E11E73C6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3EDA-E41E-4BAB-98E2-6912F0865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57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BA2BE-4842-4C14-8E6B-46B0E11E73C6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63EDA-E41E-4BAB-98E2-6912F0865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28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korovainfo.ru/upload/iblock/a67/DSC_41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506" y="-1221115"/>
            <a:ext cx="12376506" cy="82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50261" y="4967511"/>
            <a:ext cx="9144000" cy="1655762"/>
          </a:xfrm>
        </p:spPr>
        <p:txBody>
          <a:bodyPr>
            <a:normAutofit/>
          </a:bodyPr>
          <a:lstStyle/>
          <a:p>
            <a:r>
              <a:rPr lang="ru-RU" sz="9600" b="1" i="1" dirty="0">
                <a:solidFill>
                  <a:schemeClr val="accent6">
                    <a:lumMod val="50000"/>
                  </a:schemeClr>
                </a:solidFill>
              </a:rPr>
              <a:t>Умная </a:t>
            </a:r>
            <a:r>
              <a:rPr lang="ru-RU" sz="9600" b="1" i="1" dirty="0" smtClean="0">
                <a:solidFill>
                  <a:schemeClr val="accent6">
                    <a:lumMod val="50000"/>
                  </a:schemeClr>
                </a:solidFill>
              </a:rPr>
              <a:t>ферма</a:t>
            </a:r>
            <a:endParaRPr lang="ru-RU" sz="9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59345" y="2186188"/>
            <a:ext cx="9144000" cy="23876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bgfons.com/uploads/grass/grass_texture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6" y="0"/>
            <a:ext cx="12263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/>
              <a:t>Также платформу </a:t>
            </a:r>
            <a:r>
              <a:rPr lang="ru-RU" sz="3600" b="1" dirty="0" err="1"/>
              <a:t>Ардуино</a:t>
            </a:r>
            <a:r>
              <a:rPr lang="ru-RU" sz="3600" b="1" dirty="0"/>
              <a:t> можно дополнить возможностями микрокомпьютера </a:t>
            </a:r>
            <a:r>
              <a:rPr lang="ru-RU" sz="3600" b="1" dirty="0" err="1"/>
              <a:t>Raspberry</a:t>
            </a:r>
            <a:r>
              <a:rPr lang="ru-RU" sz="3600" b="1" dirty="0"/>
              <a:t> </a:t>
            </a:r>
            <a:r>
              <a:rPr lang="ru-RU" sz="3600" b="1" dirty="0" err="1"/>
              <a:t>Pi</a:t>
            </a:r>
            <a:r>
              <a:rPr lang="ru-RU" sz="3600" b="1" dirty="0"/>
              <a:t>. Так с его использованием в дальнейшем мы планируем сделать удаленное управление климатом на ферме, а также подключить видеокамеру для контроля за животными на ферме</a:t>
            </a:r>
            <a:r>
              <a:rPr lang="ru-RU" b="1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3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gfons.com/uploads/grass/grass_texture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6" y="0"/>
            <a:ext cx="12263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18" y="593124"/>
            <a:ext cx="11392364" cy="5262563"/>
          </a:xfrm>
        </p:spPr>
      </p:pic>
    </p:spTree>
    <p:extLst>
      <p:ext uri="{BB962C8B-B14F-4D97-AF65-F5344CB8AC3E}">
        <p14:creationId xmlns:p14="http://schemas.microsoft.com/office/powerpoint/2010/main" val="17336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gfons.com/uploads/grass/grass_texture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6" y="0"/>
            <a:ext cx="12263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80" y="365125"/>
            <a:ext cx="10640839" cy="5750565"/>
          </a:xfrm>
        </p:spPr>
      </p:pic>
    </p:spTree>
    <p:extLst>
      <p:ext uri="{BB962C8B-B14F-4D97-AF65-F5344CB8AC3E}">
        <p14:creationId xmlns:p14="http://schemas.microsoft.com/office/powerpoint/2010/main" val="3019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gfons.com/uploads/grass/grass_texture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6" y="0"/>
            <a:ext cx="12263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7" y="365125"/>
            <a:ext cx="11407503" cy="5269556"/>
          </a:xfrm>
        </p:spPr>
      </p:pic>
    </p:spTree>
    <p:extLst>
      <p:ext uri="{BB962C8B-B14F-4D97-AF65-F5344CB8AC3E}">
        <p14:creationId xmlns:p14="http://schemas.microsoft.com/office/powerpoint/2010/main" val="42409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bgfons.com/uploads/grass/grass_texture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6" y="0"/>
            <a:ext cx="12263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b="1" i="1" dirty="0">
                <a:solidFill>
                  <a:schemeClr val="accent5">
                    <a:lumMod val="75000"/>
                  </a:schemeClr>
                </a:solidFill>
              </a:rPr>
              <a:t>СПАСИБО ЗА ВНИМАНИЕ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6218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60" name="Picture 12" descr="https://cs10.pikabu.ru/post_img/2019/11/06/8/og_og_1573042215272752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53141" cy="1192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357" y="3651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sz="3500" b="1" dirty="0" smtClean="0">
                <a:solidFill>
                  <a:srgbClr val="002060"/>
                </a:solidFill>
              </a:rPr>
              <a:t>Работу выполнили:</a:t>
            </a:r>
          </a:p>
          <a:p>
            <a:r>
              <a:rPr lang="ru-RU" sz="3500" dirty="0" err="1" smtClean="0">
                <a:solidFill>
                  <a:srgbClr val="002060"/>
                </a:solidFill>
              </a:rPr>
              <a:t>Камаев</a:t>
            </a:r>
            <a:r>
              <a:rPr lang="ru-RU" sz="3500" dirty="0" smtClean="0">
                <a:solidFill>
                  <a:srgbClr val="002060"/>
                </a:solidFill>
              </a:rPr>
              <a:t> </a:t>
            </a:r>
            <a:r>
              <a:rPr lang="ru-RU" sz="3500" dirty="0" err="1">
                <a:solidFill>
                  <a:srgbClr val="002060"/>
                </a:solidFill>
              </a:rPr>
              <a:t>Данияр</a:t>
            </a:r>
            <a:r>
              <a:rPr lang="ru-RU" sz="3500" dirty="0">
                <a:solidFill>
                  <a:srgbClr val="002060"/>
                </a:solidFill>
              </a:rPr>
              <a:t> </a:t>
            </a:r>
            <a:r>
              <a:rPr lang="ru-RU" sz="3500" dirty="0" err="1">
                <a:solidFill>
                  <a:srgbClr val="002060"/>
                </a:solidFill>
              </a:rPr>
              <a:t>Айратович</a:t>
            </a:r>
            <a:r>
              <a:rPr lang="ru-RU" sz="3500" dirty="0">
                <a:solidFill>
                  <a:srgbClr val="002060"/>
                </a:solidFill>
              </a:rPr>
              <a:t>,</a:t>
            </a:r>
          </a:p>
          <a:p>
            <a:r>
              <a:rPr lang="ru-RU" sz="3500" dirty="0">
                <a:solidFill>
                  <a:srgbClr val="002060"/>
                </a:solidFill>
              </a:rPr>
              <a:t>Рафиков Марат </a:t>
            </a:r>
            <a:r>
              <a:rPr lang="ru-RU" sz="3500" dirty="0" err="1">
                <a:solidFill>
                  <a:srgbClr val="002060"/>
                </a:solidFill>
              </a:rPr>
              <a:t>Дамирович</a:t>
            </a:r>
            <a:r>
              <a:rPr lang="ru-RU" sz="3500" dirty="0">
                <a:solidFill>
                  <a:srgbClr val="002060"/>
                </a:solidFill>
              </a:rPr>
              <a:t>,</a:t>
            </a:r>
          </a:p>
          <a:p>
            <a:endParaRPr lang="ru-RU" sz="3500" b="1" dirty="0" smtClean="0">
              <a:solidFill>
                <a:srgbClr val="002060"/>
              </a:solidFill>
            </a:endParaRPr>
          </a:p>
          <a:p>
            <a:r>
              <a:rPr lang="ru-RU" sz="3500" b="1" dirty="0" smtClean="0">
                <a:solidFill>
                  <a:srgbClr val="002060"/>
                </a:solidFill>
              </a:rPr>
              <a:t>Научный </a:t>
            </a:r>
            <a:r>
              <a:rPr lang="ru-RU" sz="3500" b="1" dirty="0">
                <a:solidFill>
                  <a:srgbClr val="002060"/>
                </a:solidFill>
              </a:rPr>
              <a:t>руководитель</a:t>
            </a:r>
            <a:r>
              <a:rPr lang="ru-RU" sz="3500" b="1" dirty="0" smtClean="0">
                <a:solidFill>
                  <a:srgbClr val="002060"/>
                </a:solidFill>
              </a:rPr>
              <a:t>:</a:t>
            </a:r>
            <a:endParaRPr lang="ru-RU" sz="3500" dirty="0">
              <a:solidFill>
                <a:srgbClr val="002060"/>
              </a:solidFill>
            </a:endParaRPr>
          </a:p>
          <a:p>
            <a:r>
              <a:rPr lang="ru-RU" sz="3500" dirty="0">
                <a:solidFill>
                  <a:srgbClr val="002060"/>
                </a:solidFill>
              </a:rPr>
              <a:t>Абдуллин </a:t>
            </a:r>
            <a:r>
              <a:rPr lang="ru-RU" sz="3500" dirty="0" err="1">
                <a:solidFill>
                  <a:srgbClr val="002060"/>
                </a:solidFill>
              </a:rPr>
              <a:t>Радомир</a:t>
            </a:r>
            <a:r>
              <a:rPr lang="ru-RU" sz="3500" dirty="0">
                <a:solidFill>
                  <a:srgbClr val="002060"/>
                </a:solidFill>
              </a:rPr>
              <a:t> </a:t>
            </a:r>
            <a:r>
              <a:rPr lang="ru-RU" sz="3500" dirty="0" err="1">
                <a:solidFill>
                  <a:srgbClr val="002060"/>
                </a:solidFill>
              </a:rPr>
              <a:t>Акрамович</a:t>
            </a:r>
            <a:r>
              <a:rPr lang="ru-RU" sz="3500" dirty="0">
                <a:solidFill>
                  <a:srgbClr val="002060"/>
                </a:solidFill>
              </a:rPr>
              <a:t>, </a:t>
            </a:r>
          </a:p>
          <a:p>
            <a:r>
              <a:rPr lang="ru-RU" sz="3500" dirty="0">
                <a:solidFill>
                  <a:srgbClr val="002060"/>
                </a:solidFill>
              </a:rPr>
              <a:t>педагог </a:t>
            </a:r>
            <a:r>
              <a:rPr lang="ru-RU" sz="3500" dirty="0" err="1">
                <a:solidFill>
                  <a:srgbClr val="002060"/>
                </a:solidFill>
              </a:rPr>
              <a:t>допобразования</a:t>
            </a:r>
            <a:endParaRPr lang="ru-RU" sz="3500" dirty="0">
              <a:solidFill>
                <a:srgbClr val="002060"/>
              </a:solidFill>
            </a:endParaRPr>
          </a:p>
          <a:p>
            <a:r>
              <a:rPr lang="ru-RU" sz="3500" dirty="0">
                <a:solidFill>
                  <a:srgbClr val="002060"/>
                </a:solidFill>
              </a:rPr>
              <a:t>Республиканского детского </a:t>
            </a:r>
          </a:p>
          <a:p>
            <a:r>
              <a:rPr lang="ru-RU" sz="3500" dirty="0">
                <a:solidFill>
                  <a:srgbClr val="002060"/>
                </a:solidFill>
              </a:rPr>
              <a:t>образовательного технопарка </a:t>
            </a:r>
          </a:p>
          <a:p>
            <a:endParaRPr lang="ru-RU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250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35828"/>
            <a:ext cx="10683595" cy="493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https://million-wallpapers.ru/wallpapers/6/11/532953968017410/tyuki-sena-na-zelenoj-tr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6804" y="0"/>
            <a:ext cx="14798804" cy="1042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006397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Цель проекта – создать умную ферму на основе платы </a:t>
            </a:r>
            <a:r>
              <a:rPr lang="ru-RU" sz="3600" b="1" dirty="0" err="1">
                <a:solidFill>
                  <a:schemeClr val="bg1"/>
                </a:solidFill>
              </a:rPr>
              <a:t>Arduino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Uno</a:t>
            </a:r>
            <a:r>
              <a:rPr lang="ru-RU" sz="3600" b="1" dirty="0">
                <a:solidFill>
                  <a:schemeClr val="bg1"/>
                </a:solidFill>
              </a:rPr>
              <a:t>, которая могла бы создать благоприятные условия для быстрого набора веса телятами на ферме, облегчить работу сотрудников и позволить достичь экономии за счет роботизации труда.  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Актуальность в сокращении доли ручного труда по обслуживанию фермы и повышению качества продукции и повышения экономической эффективности. 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Задача проекта - создать модель умной мини-фермы, на которой будет автопоилка, автоматизированный климат-контроль, уборка навоза и робот, который будет насыпать корм. В дальнейшем планируется установка систем контроля веса животных и его температуры, а также системы удаленного контроля за фермой.</a:t>
            </a: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4335"/>
            <a:ext cx="16370896" cy="7562335"/>
          </a:xfrm>
        </p:spPr>
      </p:pic>
    </p:spTree>
    <p:extLst>
      <p:ext uri="{BB962C8B-B14F-4D97-AF65-F5344CB8AC3E}">
        <p14:creationId xmlns:p14="http://schemas.microsoft.com/office/powerpoint/2010/main" val="183377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gfons.com/uploads/grass/grass_texture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6" y="0"/>
            <a:ext cx="12263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b="1" dirty="0"/>
              <a:t>Используемое оборудование:</a:t>
            </a:r>
            <a:endParaRPr lang="ru-RU" dirty="0"/>
          </a:p>
          <a:p>
            <a:r>
              <a:rPr lang="ru-RU" b="1" dirty="0"/>
              <a:t>1.Контроллер </a:t>
            </a:r>
            <a:r>
              <a:rPr lang="ru-RU" b="1" dirty="0" err="1"/>
              <a:t>Arduino</a:t>
            </a:r>
            <a:r>
              <a:rPr lang="ru-RU" b="1" dirty="0"/>
              <a:t>  UNO – 2 шт.</a:t>
            </a:r>
            <a:endParaRPr lang="ru-RU" dirty="0"/>
          </a:p>
          <a:p>
            <a:r>
              <a:rPr lang="ru-RU" b="1" dirty="0"/>
              <a:t>2. Электромотор – 4 шт.</a:t>
            </a:r>
            <a:endParaRPr lang="ru-RU" dirty="0"/>
          </a:p>
          <a:p>
            <a:r>
              <a:rPr lang="ru-RU" b="1" dirty="0"/>
              <a:t>3. Драйвер моторов – 1 шт.</a:t>
            </a:r>
            <a:endParaRPr lang="ru-RU" dirty="0"/>
          </a:p>
          <a:p>
            <a:r>
              <a:rPr lang="ru-RU" b="1" dirty="0"/>
              <a:t>4. Источники питания – 3 шт.</a:t>
            </a:r>
            <a:endParaRPr lang="ru-RU" dirty="0"/>
          </a:p>
          <a:p>
            <a:r>
              <a:rPr lang="ru-RU" b="1" dirty="0"/>
              <a:t>5. Датчик температуры и влажности DHT22 – 1 шт.</a:t>
            </a:r>
            <a:endParaRPr lang="ru-RU" dirty="0"/>
          </a:p>
          <a:p>
            <a:r>
              <a:rPr lang="ru-RU" b="1" dirty="0"/>
              <a:t>6. Датчик уровня воды - 1 шт.</a:t>
            </a:r>
            <a:endParaRPr lang="ru-RU" dirty="0"/>
          </a:p>
          <a:p>
            <a:r>
              <a:rPr lang="ru-RU" b="1" dirty="0"/>
              <a:t>7. Реле </a:t>
            </a:r>
            <a:r>
              <a:rPr lang="ru-RU" b="1" dirty="0" err="1"/>
              <a:t>Ардуино</a:t>
            </a:r>
            <a:r>
              <a:rPr lang="ru-RU" b="1" dirty="0"/>
              <a:t> - 1 шт.</a:t>
            </a:r>
            <a:endParaRPr lang="ru-RU" dirty="0"/>
          </a:p>
          <a:p>
            <a:r>
              <a:rPr lang="ru-RU" b="1" dirty="0"/>
              <a:t>8.Кулер от компьютера – 1 шт.</a:t>
            </a:r>
            <a:endParaRPr lang="ru-RU" dirty="0"/>
          </a:p>
          <a:p>
            <a:r>
              <a:rPr lang="ru-RU" b="1" dirty="0"/>
              <a:t>9. Инфракрасная лампа -1 шт.</a:t>
            </a:r>
            <a:endParaRPr lang="ru-RU" dirty="0"/>
          </a:p>
          <a:p>
            <a:r>
              <a:rPr lang="ru-RU" b="1" dirty="0"/>
              <a:t>10. Емкости для воды, гидросистема, провода и т.д.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07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gfons.com/uploads/grass/grass_texture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6" y="0"/>
            <a:ext cx="12263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8545" y="1252128"/>
            <a:ext cx="7669098" cy="354264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9208" y="1754562"/>
            <a:ext cx="6858000" cy="31679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65882" y="1845014"/>
            <a:ext cx="6858000" cy="31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bgfons.com/uploads/grass/grass_texture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6" y="0"/>
            <a:ext cx="12263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4529"/>
            <a:ext cx="10515600" cy="4842433"/>
          </a:xfrm>
        </p:spPr>
        <p:txBody>
          <a:bodyPr/>
          <a:lstStyle/>
          <a:p>
            <a:r>
              <a:rPr lang="ru-RU" sz="3600" b="1" dirty="0"/>
              <a:t>Наша конструкция – это макет умной фермы, которая может лечь в основу создания более сложной конструкции для крупного фермерского животноводческого хозяйства. В будущем система будет дополнена новыми датчиками: например, автоматического открывании </a:t>
            </a:r>
            <a:r>
              <a:rPr lang="ru-RU" sz="3600" b="1" dirty="0" smtClean="0"/>
              <a:t>форточки-проветривания </a:t>
            </a:r>
            <a:r>
              <a:rPr lang="ru-RU" sz="3600" b="1" dirty="0"/>
              <a:t>и системой автоматического взвешивания животных и контроля температуры их тела.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1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gfons.com/uploads/grass/grass_texture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6" y="0"/>
            <a:ext cx="12263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5" y="633749"/>
            <a:ext cx="11311115" cy="5225031"/>
          </a:xfrm>
        </p:spPr>
      </p:pic>
    </p:spTree>
    <p:extLst>
      <p:ext uri="{BB962C8B-B14F-4D97-AF65-F5344CB8AC3E}">
        <p14:creationId xmlns:p14="http://schemas.microsoft.com/office/powerpoint/2010/main" val="2478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238</Words>
  <Application>Microsoft Office PowerPoint</Application>
  <PresentationFormat>Широкоэкранный</PresentationFormat>
  <Paragraphs>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 </vt:lpstr>
      <vt:lpstr>Презентация PowerPoint</vt:lpstr>
      <vt:lpstr>Презентация PowerPoint</vt:lpstr>
      <vt:lpstr>Цель проекта – создать умную ферму на основе платы Arduino Uno, которая могла бы создать благоприятные условия для быстрого набора веса телятами на ферме, облегчить работу сотрудников и позволить достичь экономии за счет роботизации труда.   Актуальность в сокращении доли ручного труда по обслуживанию фермы и повышению качества продукции и повышения экономической эффективности.  Задача проекта - создать модель умной мини-фермы, на которой будет автопоилка, автоматизированный климат-контроль, уборка навоза и робот, который будет насыпать корм. В дальнейшем планируется установка систем контроля веса животных и его температуры, а также системы удаленного контроля за фермой.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Win7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Win7 64 SP1</dc:creator>
  <cp:lastModifiedBy>Win7 64 SP1</cp:lastModifiedBy>
  <cp:revision>7</cp:revision>
  <dcterms:created xsi:type="dcterms:W3CDTF">2021-05-19T17:27:04Z</dcterms:created>
  <dcterms:modified xsi:type="dcterms:W3CDTF">2021-05-19T18:20:07Z</dcterms:modified>
</cp:coreProperties>
</file>