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5" r:id="rId5"/>
    <p:sldId id="266" r:id="rId6"/>
    <p:sldId id="267" r:id="rId7"/>
    <p:sldId id="268" r:id="rId8"/>
    <p:sldId id="269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15189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8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1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7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5084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1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9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8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092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33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3F0B1E4-8047-4DF0-9B2E-77BC166FE57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33AA9B-947B-466F-92B4-FB8818F216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225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291" y="983673"/>
            <a:ext cx="9144000" cy="4724400"/>
          </a:xfrm>
        </p:spPr>
        <p:txBody>
          <a:bodyPr/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Научно-исследовательский проект: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кузнецова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егора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сабуровой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дианы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«охотники за короедами».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ижевск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213" y="110836"/>
            <a:ext cx="2213262" cy="2213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03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0437" y="1108363"/>
            <a:ext cx="8361229" cy="487035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С удовольствием ответим на ваши вопросы!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7167">
                        <a14:foregroundMark x1="53000" y1="12000" x2="59000" y2="20667"/>
                        <a14:foregroundMark x1="55333" y1="8333" x2="61333" y2="18000"/>
                        <a14:foregroundMark x1="57667" y1="13167" x2="57667" y2="13167"/>
                        <a14:foregroundMark x1="57333" y1="13500" x2="62167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267" y="3366767"/>
            <a:ext cx="3703074" cy="37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0109"/>
            <a:ext cx="9601200" cy="2008909"/>
          </a:xfrm>
        </p:spPr>
        <p:txBody>
          <a:bodyPr>
            <a:no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 </a:t>
            </a:r>
            <a:r>
              <a:rPr lang="ru-RU" sz="3200" dirty="0"/>
              <a:t>- создать </a:t>
            </a:r>
            <a:r>
              <a:rPr lang="ru-RU" sz="3200" dirty="0" smtClean="0"/>
              <a:t>робота для </a:t>
            </a:r>
            <a:r>
              <a:rPr lang="ru-RU" sz="3200" dirty="0"/>
              <a:t>улучшения экологической </a:t>
            </a:r>
            <a:r>
              <a:rPr lang="ru-RU" sz="3200" dirty="0" smtClean="0"/>
              <a:t>обстановки и сохранения </a:t>
            </a:r>
            <a:r>
              <a:rPr lang="ru-RU" sz="3200" dirty="0"/>
              <a:t>здоровых деревьев в </a:t>
            </a:r>
            <a:r>
              <a:rPr lang="ru-RU" sz="3200" dirty="0" smtClean="0"/>
              <a:t>городе.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2189018"/>
            <a:ext cx="4447786" cy="466898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Проверить актуальность выбранной темы;</a:t>
            </a:r>
            <a:endParaRPr lang="ru-RU" sz="2800" dirty="0"/>
          </a:p>
          <a:p>
            <a:r>
              <a:rPr lang="ru-RU" sz="2800" dirty="0" smtClean="0"/>
              <a:t>Познакомиться с вредителем деревьев;</a:t>
            </a:r>
          </a:p>
          <a:p>
            <a:r>
              <a:rPr lang="ru-RU" sz="2800" dirty="0" smtClean="0"/>
              <a:t>Профилактика </a:t>
            </a:r>
            <a:r>
              <a:rPr lang="ru-RU" sz="2800" dirty="0"/>
              <a:t>заражения деревьев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Выбрать оптимальный способ защиты от короеда;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5014" y="2189018"/>
            <a:ext cx="4447786" cy="46689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узнать зараженное дерево?</a:t>
            </a:r>
          </a:p>
          <a:p>
            <a:r>
              <a:rPr lang="ru-RU" sz="2800" dirty="0" smtClean="0"/>
              <a:t>Создание </a:t>
            </a:r>
            <a:r>
              <a:rPr lang="ru-RU" sz="2800" dirty="0"/>
              <a:t>и программирование робота из набора LEGO WeDo </a:t>
            </a:r>
            <a:r>
              <a:rPr lang="ru-RU" sz="2800" dirty="0" smtClean="0"/>
              <a:t>2.0;</a:t>
            </a:r>
          </a:p>
          <a:p>
            <a:r>
              <a:rPr lang="ru-RU" sz="2800" dirty="0"/>
              <a:t>Придумать улучшения для </a:t>
            </a:r>
            <a:r>
              <a:rPr lang="ru-RU" sz="2800" dirty="0" smtClean="0"/>
              <a:t>робота</a:t>
            </a:r>
            <a:r>
              <a:rPr lang="ru-RU" sz="2800" dirty="0"/>
              <a:t>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2855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508" y="685800"/>
            <a:ext cx="6331527" cy="5056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 r="1880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223164" cy="685799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  <a:p>
            <a:pPr algn="ctr">
              <a:lnSpc>
                <a:spcPct val="110000"/>
              </a:lnSpc>
            </a:pPr>
            <a:r>
              <a:rPr lang="ru-RU" sz="2800" dirty="0" smtClean="0"/>
              <a:t>Для </a:t>
            </a:r>
            <a:r>
              <a:rPr lang="ru-RU" sz="2800" dirty="0"/>
              <a:t>Ижевска, как крупного промышленного города с интенсивным загрязнением атмосферы, особенно важно наличие лесного окружения. Также необходимо вовремя убирать старые </a:t>
            </a:r>
            <a:r>
              <a:rPr lang="ru-RU" sz="2800" dirty="0" smtClean="0"/>
              <a:t>деревья. Ведь </a:t>
            </a:r>
            <a:r>
              <a:rPr lang="ru-RU" sz="2800" dirty="0"/>
              <a:t>чем больше сухостоя, тем больше вредителей, которые угрожают здоровым </a:t>
            </a:r>
            <a:r>
              <a:rPr lang="ru-RU" sz="2800" dirty="0" smtClean="0"/>
              <a:t>деревьям. В </a:t>
            </a:r>
            <a:r>
              <a:rPr lang="ru-RU" sz="2800" dirty="0"/>
              <a:t>Парке им. Кирова в 2021 году много деревьев были поражены короедами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19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0"/>
            <a:ext cx="5306291" cy="313112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Рядом с Кадетской школой в микрорайоне </a:t>
            </a:r>
            <a:r>
              <a:rPr lang="ru-RU" sz="2800" dirty="0" err="1" smtClean="0"/>
              <a:t>Буммаш</a:t>
            </a:r>
            <a:r>
              <a:rPr lang="ru-RU" sz="2800" dirty="0" smtClean="0"/>
              <a:t> находится неблагоустроенный лес. В нем мы нашли сухостой, старые бревна, деревья, пораженные короедами.</a:t>
            </a:r>
            <a:endParaRPr lang="ru-RU" sz="28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>
          <a:xfrm>
            <a:off x="5532120" y="1"/>
            <a:ext cx="3444302" cy="3546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22" y="0"/>
            <a:ext cx="3215578" cy="428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3546765"/>
            <a:ext cx="4414980" cy="3311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00" y="3796499"/>
            <a:ext cx="2296126" cy="3061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12" y="2992582"/>
            <a:ext cx="2899064" cy="3865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77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8545"/>
            <a:ext cx="5306291" cy="6615749"/>
          </a:xfrm>
        </p:spPr>
        <p:txBody>
          <a:bodyPr>
            <a:noAutofit/>
          </a:bodyPr>
          <a:lstStyle/>
          <a:p>
            <a:r>
              <a:rPr lang="ru-RU" sz="2800" dirty="0"/>
              <a:t>Древесинник хвойный или жук-короед – вредитель, повреждающий древесину хвойных пород: пихты, сосны, лиственницы, ели и так далее.</a:t>
            </a:r>
          </a:p>
          <a:p>
            <a:r>
              <a:rPr lang="ru-RU" sz="2800" dirty="0"/>
              <a:t>Они нападают на срубленные стволы, пни, поломанные деревья. Древесинники хвойные отдают предпочтение древесине, срубленной в начале года или конце предыдущего. </a:t>
            </a:r>
            <a:endParaRPr lang="ru-RU" sz="28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0"/>
            <a:ext cx="6594764" cy="44459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97236" y="4445970"/>
            <a:ext cx="65947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Внешний вид древесинников </a:t>
            </a:r>
            <a:r>
              <a:rPr lang="ru-RU" sz="2000" dirty="0" smtClean="0"/>
              <a:t>хвойных.</a:t>
            </a:r>
            <a:endParaRPr lang="ru-RU" sz="2000" dirty="0"/>
          </a:p>
          <a:p>
            <a:r>
              <a:rPr lang="ru-RU" sz="2000" dirty="0"/>
              <a:t>Расцветка жука желто - коричневая, на щите имеется темное пятно, а надкрылья украшены черно-коричневыми продольными полосами.</a:t>
            </a:r>
          </a:p>
          <a:p>
            <a:r>
              <a:rPr lang="ru-RU" sz="2000" dirty="0"/>
              <a:t>Длина тела достигает до 4 миллиметров.</a:t>
            </a:r>
          </a:p>
          <a:p>
            <a:r>
              <a:rPr lang="ru-RU" sz="2000" dirty="0"/>
              <a:t>Форма тела цилиндрическая. Усики желтоватого цвета делят глаза на две половины. </a:t>
            </a:r>
          </a:p>
        </p:txBody>
      </p:sp>
    </p:spTree>
    <p:extLst>
      <p:ext uri="{BB962C8B-B14F-4D97-AF65-F5344CB8AC3E}">
        <p14:creationId xmlns:p14="http://schemas.microsoft.com/office/powerpoint/2010/main" val="21526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5673" y="1"/>
            <a:ext cx="6636327" cy="6857998"/>
          </a:xfrm>
        </p:spPr>
        <p:txBody>
          <a:bodyPr>
            <a:normAutofit/>
          </a:bodyPr>
          <a:lstStyle/>
          <a:p>
            <a:r>
              <a:rPr lang="ru-RU" sz="2800" dirty="0"/>
              <a:t>ПРОФИЛАКТИКА ЗАРАЖЕНИЯ </a:t>
            </a:r>
            <a:r>
              <a:rPr lang="ru-RU" sz="2800" dirty="0" smtClean="0"/>
              <a:t>ДЕРЕВЬЕВ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Установка по границам </a:t>
            </a:r>
            <a:r>
              <a:rPr lang="ru-RU" sz="2800" dirty="0" smtClean="0"/>
              <a:t>участка ловушек;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Обработка здоровых деревьев от </a:t>
            </a:r>
            <a:r>
              <a:rPr lang="ru-RU" sz="2800" dirty="0" smtClean="0"/>
              <a:t>короеда;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Удаление зараженных и сухих деревьев и уничтожение зараженных </a:t>
            </a:r>
            <a:r>
              <a:rPr lang="ru-RU" sz="2800" dirty="0" smtClean="0"/>
              <a:t>остатков;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Своевременная санитарная обрезка </a:t>
            </a:r>
            <a:r>
              <a:rPr lang="ru-RU" sz="2800" dirty="0" smtClean="0"/>
              <a:t>деревьев;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Стимуляция кроны и корневой системы </a:t>
            </a:r>
            <a:r>
              <a:rPr lang="ru-RU" sz="2800" dirty="0" smtClean="0"/>
              <a:t>дерева.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835" y="1219200"/>
            <a:ext cx="5043055" cy="5638799"/>
          </a:xfrm>
        </p:spPr>
        <p:txBody>
          <a:bodyPr>
            <a:normAutofit/>
          </a:bodyPr>
          <a:lstStyle/>
          <a:p>
            <a:r>
              <a:rPr lang="ru-RU" sz="2800" b="1" dirty="0"/>
              <a:t>Если </a:t>
            </a:r>
            <a:r>
              <a:rPr lang="ru-RU" sz="2800" b="1" dirty="0" smtClean="0"/>
              <a:t>дерево заселено короедами, </a:t>
            </a:r>
            <a:r>
              <a:rPr lang="ru-RU" sz="2800" b="1" dirty="0"/>
              <a:t>то спасти его уже не удастся, и чтобы уберечь остальные деревья на участке его надо как можно быстрее удалить, а порубочные остатки вывести или сжечь</a:t>
            </a:r>
            <a:r>
              <a:rPr lang="ru-RU" sz="2800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68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292436" cy="7204363"/>
          </a:xfrm>
        </p:spPr>
        <p:txBody>
          <a:bodyPr>
            <a:noAutofit/>
          </a:bodyPr>
          <a:lstStyle/>
          <a:p>
            <a:r>
              <a:rPr lang="ru-RU" sz="2100" dirty="0" smtClean="0"/>
              <a:t>Опрыскивание деревьев. </a:t>
            </a:r>
            <a:r>
              <a:rPr lang="ru-RU" sz="2100" dirty="0"/>
              <a:t>Этот метод зарекомендовал себя наилучшим образом и дает практически 100% защиту от короеда в течении всего сезона. Обработка производится непосредственно перед вылетом короеда: в середине апреля, в начале июня и в июле, при очень жарком лете в августе. Трех-четырех обработок хватает, чтобы обезопасить деревья на участке на весь сезон. Обработка производится смесью препаратами Клипер (</a:t>
            </a:r>
            <a:r>
              <a:rPr lang="ru-RU" sz="2100" dirty="0" err="1"/>
              <a:t>Актара</a:t>
            </a:r>
            <a:r>
              <a:rPr lang="ru-RU" sz="2100" dirty="0"/>
              <a:t>, Топаз) – средство защиты от вредителей и насекомых и </a:t>
            </a:r>
            <a:r>
              <a:rPr lang="ru-RU" sz="2100" dirty="0" err="1"/>
              <a:t>Картоцид</a:t>
            </a:r>
            <a:r>
              <a:rPr lang="ru-RU" sz="2100" dirty="0"/>
              <a:t> – средством для уничтожения грибков, бактерий и вирусов</a:t>
            </a:r>
            <a:r>
              <a:rPr lang="ru-RU" sz="2100" dirty="0" smtClean="0"/>
              <a:t>.</a:t>
            </a:r>
          </a:p>
          <a:p>
            <a:pPr algn="ctr"/>
            <a:r>
              <a:rPr lang="ru-RU" sz="2100" b="1" dirty="0" smtClean="0"/>
              <a:t>Инсектициды </a:t>
            </a:r>
            <a:r>
              <a:rPr lang="ru-RU" sz="2100" b="1" dirty="0"/>
              <a:t>безопасны для человека и </a:t>
            </a:r>
            <a:r>
              <a:rPr lang="ru-RU" sz="2100" b="1" dirty="0" smtClean="0"/>
              <a:t>животных!</a:t>
            </a:r>
            <a:endParaRPr lang="ru-RU" sz="21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64" y="0"/>
            <a:ext cx="2869636" cy="4308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32" y="2812471"/>
            <a:ext cx="2694321" cy="40455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06" y="952497"/>
            <a:ext cx="2477485" cy="37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34636"/>
            <a:ext cx="11526982" cy="2362200"/>
          </a:xfrm>
        </p:spPr>
        <p:txBody>
          <a:bodyPr>
            <a:normAutofit/>
          </a:bodyPr>
          <a:lstStyle/>
          <a:p>
            <a:r>
              <a:rPr lang="ru-RU" dirty="0" smtClean="0"/>
              <a:t>Название робота – «Охотник за короедами».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роботе используется: </a:t>
            </a:r>
            <a:r>
              <a:rPr lang="ru-RU" sz="2400" dirty="0" smtClean="0"/>
              <a:t>два </a:t>
            </a:r>
            <a:r>
              <a:rPr lang="ru-RU" sz="2400" dirty="0"/>
              <a:t>смарт-</a:t>
            </a:r>
            <a:r>
              <a:rPr lang="ru-RU" sz="2400" dirty="0" err="1"/>
              <a:t>хаба</a:t>
            </a:r>
            <a:r>
              <a:rPr lang="ru-RU" sz="2400" dirty="0"/>
              <a:t>, два мотора, датчик движения и датчик наклона.</a:t>
            </a:r>
            <a:br>
              <a:rPr lang="ru-RU" sz="2400" dirty="0"/>
            </a:br>
            <a:r>
              <a:rPr lang="ru-RU" sz="2400" dirty="0"/>
              <a:t>Механизмы: для движения используется червячная передача, для вырубки деревьев ременная передача, для опрыскивания – зубчатая передача.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92" y="2396836"/>
            <a:ext cx="3032414" cy="4043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164"/>
            <a:ext cx="4211781" cy="3158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18" y="2171700"/>
            <a:ext cx="4567382" cy="3425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09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025" y="318655"/>
            <a:ext cx="9612971" cy="997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509" y="2701636"/>
            <a:ext cx="10612582" cy="29510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 мы узнали: как узнать короеда, как спасти леса от </a:t>
            </a:r>
            <a:r>
              <a:rPr lang="ru-RU" dirty="0" smtClean="0"/>
              <a:t>вредителя, как узнать зараженное дерево.</a:t>
            </a:r>
          </a:p>
          <a:p>
            <a:r>
              <a:rPr lang="ru-RU" dirty="0" smtClean="0"/>
              <a:t>Нашли оптимальный способ защиты от жуков-короедов.  </a:t>
            </a:r>
            <a:endParaRPr lang="ru-RU" dirty="0" smtClean="0"/>
          </a:p>
          <a:p>
            <a:r>
              <a:rPr lang="ru-RU" dirty="0" smtClean="0"/>
              <a:t>С учетом этих знаний создали робота, который срубает </a:t>
            </a:r>
            <a:r>
              <a:rPr lang="ru-RU" dirty="0"/>
              <a:t>сухие и поврежденные короедами деревья. А также опрыскивает химическими препаратами от короедов.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4821382"/>
            <a:ext cx="1925782" cy="19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321</TotalTime>
  <Words>431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Научно-исследовательский проект: кузнецова егора и сабуровой дианы «охотники за короедами». Г. ижевск</vt:lpstr>
      <vt:lpstr>Цель проекта - создать робота для улучшения экологической обстановки и сохранения здоровых деревьев в городе. Задачи: </vt:lpstr>
      <vt:lpstr>Презентация PowerPoint</vt:lpstr>
      <vt:lpstr>Презентация PowerPoint</vt:lpstr>
      <vt:lpstr>Презентация PowerPoint</vt:lpstr>
      <vt:lpstr>ПРОФИЛАКТИКА ЗАРАЖЕНИЯ ДЕРЕВЬЕВ  Установка по границам участка ловушек;  Обработка здоровых деревьев от короеда;  Удаление зараженных и сухих деревьев и уничтожение зараженных остатков;  Своевременная санитарная обрезка деревьев;  Стимуляция кроны и корневой системы дерева.</vt:lpstr>
      <vt:lpstr>Презентация PowerPoint</vt:lpstr>
      <vt:lpstr>Название робота – «Охотник за короедами». В роботе используется: два смарт-хаба, два мотора, датчик движения и датчик наклона. Механизмы: для движения используется червячная передача, для вырубки деревьев ременная передача, для опрыскивания – зубчатая передача. </vt:lpstr>
      <vt:lpstr>Результат:</vt:lpstr>
      <vt:lpstr>Спасибо за внимание! С удовольствием ответим на ваши вопросы!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Научно-исследовательский проект : Сапожникова петра «Посадка деревьев».</dc:title>
  <dc:creator>Евгений</dc:creator>
  <cp:lastModifiedBy>Евгений</cp:lastModifiedBy>
  <cp:revision>29</cp:revision>
  <dcterms:created xsi:type="dcterms:W3CDTF">2021-07-21T18:52:54Z</dcterms:created>
  <dcterms:modified xsi:type="dcterms:W3CDTF">2022-05-11T17:43:26Z</dcterms:modified>
</cp:coreProperties>
</file>