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70" d="100"/>
          <a:sy n="70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49186-0060-4FAA-B6CD-5B0531CE1C5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1182EF-BD41-41B9-9550-EADF69E8ED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13947" r="12613" b="17077"/>
          <a:stretch/>
        </p:blipFill>
        <p:spPr bwMode="auto">
          <a:xfrm>
            <a:off x="2339752" y="3858981"/>
            <a:ext cx="4464496" cy="29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6941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Автоматизация производства </a:t>
            </a:r>
            <a:br>
              <a:rPr lang="ru-RU" b="1" dirty="0" smtClean="0"/>
            </a:br>
            <a:r>
              <a:rPr lang="ru-RU" b="1" dirty="0" smtClean="0"/>
              <a:t>катушек индуктивности </a:t>
            </a:r>
            <a:br>
              <a:rPr lang="ru-RU" b="1" dirty="0" smtClean="0"/>
            </a:br>
            <a:r>
              <a:rPr lang="ru-RU" b="1" dirty="0" smtClean="0"/>
              <a:t>для электронных плат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5590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Команда: Пионеры и школьники»</a:t>
            </a:r>
            <a:endParaRPr lang="ru-RU" sz="28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3975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76375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48263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7" y="5839259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7175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49615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A0395"/>
                </a:solidFill>
                <a:latin typeface="Times New Roman" pitchFamily="18" charset="0"/>
                <a:cs typeface="Times New Roman" pitchFamily="18" charset="0"/>
              </a:rPr>
              <a:t>Мы побывали на экскурсии </a:t>
            </a:r>
            <a:br>
              <a:rPr lang="ru-RU" sz="3200" dirty="0" smtClean="0">
                <a:solidFill>
                  <a:srgbClr val="0A039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A0395"/>
                </a:solidFill>
                <a:latin typeface="Times New Roman" pitchFamily="18" charset="0"/>
                <a:cs typeface="Times New Roman" pitchFamily="18" charset="0"/>
              </a:rPr>
              <a:t>в НПО «ЦЕНТР-</a:t>
            </a:r>
            <a:r>
              <a:rPr lang="ru-RU" sz="3200" b="1" dirty="0" smtClean="0">
                <a:solidFill>
                  <a:srgbClr val="0A0395"/>
                </a:solidFill>
                <a:latin typeface="Times New Roman" pitchFamily="18" charset="0"/>
                <a:cs typeface="Times New Roman" pitchFamily="18" charset="0"/>
              </a:rPr>
              <a:t>ПРОТОН»</a:t>
            </a:r>
            <a:endParaRPr lang="ru-RU" sz="3200" b="1" dirty="0">
              <a:solidFill>
                <a:srgbClr val="0A03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east.userapi.com/sun9-24/s/v1/ig2/37DrP3JqvSBvZK3Gksi7m9hQfI_YQSnw7zI6xrmv5UggkAc1OVAQBABUczHl2C_IY3LPa5nt54eCT1bwc2dl0L8E.jpg?size=1280x96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55" y="3284984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east.userapi.com/sun9-36/s/v1/ig2/f0S11MpooWMy-dB6bLQCt6M8z3PbPt5j4GJt6WSjEUF03rxsyqOIGlXj5-uNwVkBicSxciKTeuefW4rczuN9MBo0.jpg?size=1280x1081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600400" cy="30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west.userapi.com/sun9-40/s/v1/ig2/ajEvlT42ddhp6Uc9fVHue-fyCJkkzCjRKqc-RED-7H1BCSWHZeb1Ao5JWsPEALNTjVIy7sobnYuXRrl1MWMmPwmt.jpg?size=1280x96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/>
          <a:stretch/>
        </p:blipFill>
        <p:spPr bwMode="auto">
          <a:xfrm>
            <a:off x="4313293" y="3429000"/>
            <a:ext cx="4752527" cy="32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A0395"/>
                </a:solidFill>
                <a:latin typeface="Times New Roman" pitchFamily="18" charset="0"/>
                <a:cs typeface="Times New Roman" pitchFamily="18" charset="0"/>
              </a:rPr>
              <a:t>Наш результат:</a:t>
            </a:r>
            <a:endParaRPr lang="ru-RU" sz="3200" dirty="0">
              <a:solidFill>
                <a:srgbClr val="0A03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west.userapi.com/sun9-48/s/v1/ig2/cXGe-Hct0irEYzZ_QFNqogQjHFV5G-UKRneedH9ycWO5d1YFXUAdGFCF5uavj6tqgCLqXEt9ME9h-tA-9VVHK3Zg.jpg?size=1280x96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/>
          <a:stretch/>
        </p:blipFill>
        <p:spPr bwMode="auto">
          <a:xfrm>
            <a:off x="107504" y="1977560"/>
            <a:ext cx="363923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west.userapi.com/sun9-49/s/v1/ig2/lsQRtmCtOgHzvORc0hTNrnaGWAV46-OfQ_O-OizyefdbZlH8zzDO9JVCrbVTpnCflNafvEiwh5fxrLTVn82bgAKH.jpg?size=1280x960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8"/>
          <a:stretch/>
        </p:blipFill>
        <p:spPr bwMode="auto">
          <a:xfrm>
            <a:off x="4277038" y="476672"/>
            <a:ext cx="4788782" cy="27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rgbClr val="3E3F67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15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Городская</vt:lpstr>
      <vt:lpstr>Автоматизация производства  катушек индуктивности  для электронных плат</vt:lpstr>
      <vt:lpstr>Мы побывали на экскурсии  в НПО «ЦЕНТР-ПРОТОН»</vt:lpstr>
      <vt:lpstr>Наш результат:</vt:lpstr>
    </vt:vector>
  </TitlesOfParts>
  <Company>dpsh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производства катушек индуктивности для электронных плат</dc:title>
  <dc:creator>user1</dc:creator>
  <cp:lastModifiedBy>Администратор</cp:lastModifiedBy>
  <cp:revision>12</cp:revision>
  <dcterms:created xsi:type="dcterms:W3CDTF">2023-01-31T10:08:01Z</dcterms:created>
  <dcterms:modified xsi:type="dcterms:W3CDTF">2023-03-09T11:59:39Z</dcterms:modified>
</cp:coreProperties>
</file>