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8" r:id="rId3"/>
    <p:sldId id="263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73E"/>
    <a:srgbClr val="DCB6A5"/>
    <a:srgbClr val="486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94434" autoAdjust="0"/>
  </p:normalViewPr>
  <p:slideViewPr>
    <p:cSldViewPr snapToGrid="0">
      <p:cViewPr varScale="1">
        <p:scale>
          <a:sx n="79" d="100"/>
          <a:sy n="79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C53CF-B194-49FC-BAC4-9EFEA4555CD3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EFCC-3C0C-4737-AAC1-218C748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0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790" y="-902267"/>
            <a:ext cx="10457411" cy="5677467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88973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okerman" panose="04090605060006020702" pitchFamily="82" charset="0"/>
                <a:cs typeface="Times New Roman" panose="02020603050405020304" pitchFamily="18" charset="0"/>
              </a:rPr>
              <a:t>Smart</a:t>
            </a:r>
            <a:r>
              <a:rPr lang="en-US" sz="9600" dirty="0">
                <a:solidFill>
                  <a:srgbClr val="88973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  <a:cs typeface="Times New Roman" panose="02020603050405020304" pitchFamily="18" charset="0"/>
              </a:rPr>
              <a:t> flowerpot</a:t>
            </a:r>
            <a:br>
              <a:rPr lang="en-US" sz="9600" dirty="0">
                <a:solidFill>
                  <a:srgbClr val="88973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  <a:cs typeface="Times New Roman" panose="02020603050405020304" pitchFamily="18" charset="0"/>
              </a:rPr>
            </a:br>
            <a:r>
              <a:rPr lang="ru-RU" sz="11500" dirty="0">
                <a:solidFill>
                  <a:srgbClr val="48632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  <a:cs typeface="Times New Roman" panose="02020603050405020304" pitchFamily="18" charset="0"/>
              </a:rPr>
              <a:t>«</a:t>
            </a:r>
            <a:r>
              <a:rPr lang="en-US" sz="11500" dirty="0">
                <a:solidFill>
                  <a:srgbClr val="48632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  <a:cs typeface="Times New Roman" panose="02020603050405020304" pitchFamily="18" charset="0"/>
              </a:rPr>
              <a:t>Tatiana</a:t>
            </a:r>
            <a:r>
              <a:rPr lang="ru-RU" sz="11500" dirty="0">
                <a:solidFill>
                  <a:srgbClr val="48632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  <a:cs typeface="Times New Roman" panose="02020603050405020304" pitchFamily="18" charset="0"/>
              </a:rPr>
              <a:t>»</a:t>
            </a:r>
            <a:endParaRPr lang="ru-RU" sz="11500" dirty="0">
              <a:solidFill>
                <a:srgbClr val="48632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35" y="3542381"/>
            <a:ext cx="9232669" cy="1935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88973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Проект подготовлен:</a:t>
            </a:r>
          </a:p>
          <a:p>
            <a:pPr marL="457200" lvl="1" indent="0">
              <a:buNone/>
            </a:pPr>
            <a:r>
              <a:rPr lang="ru-RU" sz="3600" b="1" dirty="0">
                <a:solidFill>
                  <a:srgbClr val="88973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Дмитрием Кизиловым</a:t>
            </a:r>
          </a:p>
          <a:p>
            <a:pPr marL="457200" lvl="1" indent="0">
              <a:buNone/>
            </a:pPr>
            <a:r>
              <a:rPr lang="ru-RU" sz="3600" b="1" dirty="0">
                <a:solidFill>
                  <a:srgbClr val="88973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Артемием </a:t>
            </a:r>
            <a:r>
              <a:rPr lang="ru-RU" sz="3600" b="1" dirty="0" err="1">
                <a:solidFill>
                  <a:srgbClr val="88973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Колмагоровым</a:t>
            </a:r>
            <a:endParaRPr lang="ru-RU" sz="3600" b="1" dirty="0">
              <a:solidFill>
                <a:srgbClr val="88973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  <a:p>
            <a:pPr marL="457200" lvl="1" indent="0">
              <a:buNone/>
            </a:pPr>
            <a:r>
              <a:rPr lang="ru-RU" sz="3600" b="1" dirty="0">
                <a:solidFill>
                  <a:srgbClr val="88973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Леонидом  </a:t>
            </a:r>
            <a:r>
              <a:rPr lang="ru-RU" sz="3600" b="1" dirty="0" err="1">
                <a:solidFill>
                  <a:srgbClr val="88973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Сивак</a:t>
            </a:r>
            <a:r>
              <a:rPr lang="ru-RU" sz="3600" b="1" dirty="0">
                <a:solidFill>
                  <a:srgbClr val="88973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C45A70-FE64-47A5-8524-1EFD08661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9766" r="90430">
                        <a14:foregroundMark x1="9863" y1="50391" x2="9863" y2="50391"/>
                        <a14:foregroundMark x1="90430" y1="50488" x2="90430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96" y="3228745"/>
            <a:ext cx="1584499" cy="158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F7C39C-C831-42AA-A815-BB9C31569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6" b="96973" l="3320" r="94922">
                        <a14:foregroundMark x1="13965" y1="46191" x2="43457" y2="24414"/>
                        <a14:foregroundMark x1="43457" y1="24414" x2="43457" y2="24414"/>
                        <a14:foregroundMark x1="11230" y1="31836" x2="11523" y2="20703"/>
                        <a14:foregroundMark x1="21387" y1="15723" x2="42285" y2="5176"/>
                        <a14:foregroundMark x1="7520" y1="39453" x2="6152" y2="47559"/>
                        <a14:foregroundMark x1="6152" y1="47559" x2="12988" y2="74219"/>
                        <a14:foregroundMark x1="12988" y1="74219" x2="20508" y2="83691"/>
                        <a14:foregroundMark x1="20508" y1="83691" x2="29492" y2="89648"/>
                        <a14:foregroundMark x1="29492" y1="89648" x2="57715" y2="94043"/>
                        <a14:foregroundMark x1="57715" y1="94043" x2="70605" y2="89844"/>
                        <a14:foregroundMark x1="70605" y1="89844" x2="80469" y2="82617"/>
                        <a14:foregroundMark x1="80469" y1="82617" x2="93555" y2="60645"/>
                        <a14:foregroundMark x1="93555" y1="60645" x2="95020" y2="44336"/>
                        <a14:foregroundMark x1="95020" y1="44336" x2="91406" y2="27930"/>
                        <a14:foregroundMark x1="91406" y1="27930" x2="89844" y2="24609"/>
                        <a14:foregroundMark x1="5859" y1="60547" x2="7324" y2="37500"/>
                        <a14:foregroundMark x1="7324" y1="37500" x2="6445" y2="29004"/>
                        <a14:foregroundMark x1="3516" y1="57227" x2="3516" y2="57227"/>
                        <a14:foregroundMark x1="34863" y1="82227" x2="46680" y2="81836"/>
                        <a14:foregroundMark x1="46680" y1="81836" x2="66113" y2="74121"/>
                        <a14:foregroundMark x1="66113" y1="74121" x2="53418" y2="74609"/>
                        <a14:foregroundMark x1="53418" y1="74609" x2="45703" y2="77734"/>
                        <a14:foregroundMark x1="45703" y1="77734" x2="55762" y2="85254"/>
                        <a14:foregroundMark x1="55762" y1="85254" x2="57520" y2="90234"/>
                        <a14:foregroundMark x1="37598" y1="93750" x2="48702" y2="96034"/>
                        <a14:foregroundMark x1="53501" y1="95761" x2="55176" y2="95117"/>
                        <a14:foregroundMark x1="55762" y1="94531" x2="62891" y2="92578"/>
                        <a14:foregroundMark x1="62891" y1="92578" x2="62891" y2="92578"/>
                        <a14:foregroundMark x1="62891" y1="92578" x2="62891" y2="92578"/>
                        <a14:foregroundMark x1="33398" y1="83594" x2="29980" y2="84570"/>
                        <a14:foregroundMark x1="28223" y1="81641" x2="25000" y2="83594"/>
                        <a14:foregroundMark x1="73242" y1="82520" x2="73438" y2="83594"/>
                        <a14:foregroundMark x1="74414" y1="97070" x2="74414" y2="97070"/>
                        <a14:foregroundMark x1="92383" y1="62695" x2="94922" y2="50488"/>
                        <a14:foregroundMark x1="94922" y1="50488" x2="94434" y2="46680"/>
                        <a14:foregroundMark x1="3320" y1="49023" x2="3320" y2="49023"/>
                        <a14:foregroundMark x1="3320" y1="57227" x2="3320" y2="57227"/>
                        <a14:backgroundMark x1="51074" y1="96875" x2="51074" y2="96875"/>
                        <a14:backgroundMark x1="50977" y1="96680" x2="50977" y2="96680"/>
                        <a14:backgroundMark x1="48535" y1="96289" x2="53027" y2="96484"/>
                        <a14:backgroundMark x1="72070" y1="7129" x2="74902" y2="7227"/>
                        <a14:backgroundMark x1="75879" y1="7324" x2="76855" y2="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93" y="3347894"/>
            <a:ext cx="134620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0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21" y="1135356"/>
            <a:ext cx="7704075" cy="3315899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800" b="1" dirty="0">
                <a:latin typeface="Gabriola" panose="04040605051002020D02" pitchFamily="82" charset="0"/>
              </a:rPr>
              <a:t>Ещё задолго до появления жизни на Земле появилась совершенная форма жизни- Цветочные горшки. Они творили великие вещи и создали цивилизацию, равной которой по могуществу не было во всей вселенной. Но им стало скучно от их могущества и они уснули на многие миллионы лет. Но как только появились люди цветочные горшки очнулись ото сна и избрали своей миссией помогать </a:t>
            </a:r>
            <a:r>
              <a:rPr lang="ru-RU" sz="2800" b="1" dirty="0" err="1">
                <a:latin typeface="Gabriola" panose="04040605051002020D02" pitchFamily="82" charset="0"/>
              </a:rPr>
              <a:t>человеству</a:t>
            </a:r>
            <a:r>
              <a:rPr lang="ru-RU" sz="2800" b="1" dirty="0">
                <a:latin typeface="Gabriola" panose="04040605051002020D02" pitchFamily="82" charset="0"/>
              </a:rPr>
              <a:t>….</a:t>
            </a:r>
            <a:endParaRPr lang="ru-RU" sz="2000" b="1" dirty="0">
              <a:latin typeface="Gabriola" panose="04040605051002020D02" pitchFamily="82" charset="0"/>
            </a:endParaRPr>
          </a:p>
        </p:txBody>
      </p:sp>
      <p:pic>
        <p:nvPicPr>
          <p:cNvPr id="6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99" y="4749995"/>
            <a:ext cx="3227252" cy="214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70" y="4627585"/>
            <a:ext cx="3409632" cy="227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586" y="-190431"/>
            <a:ext cx="3140366" cy="205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275C2D-4EE8-4532-B5EF-2DFC5F65A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9766" r="90430">
                        <a14:foregroundMark x1="9863" y1="50391" x2="9863" y2="50391"/>
                        <a14:foregroundMark x1="90430" y1="50488" x2="90430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86" y="3611379"/>
            <a:ext cx="2594850" cy="259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1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173706" y="201304"/>
            <a:ext cx="171268" cy="711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2511" y="201304"/>
            <a:ext cx="6428095" cy="569111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Они кормили наших детей, работали на полях и занимали главенствующие должности на государственной службе. Будда обучался у цветочного горшка смирению и человеколюбию, Омар </a:t>
            </a:r>
            <a:r>
              <a:rPr lang="ru-RU" sz="2800" b="1" dirty="0" err="1">
                <a:latin typeface="Gabriola" panose="04040605051002020D02" pitchFamily="82" charset="0"/>
              </a:rPr>
              <a:t>Хаям</a:t>
            </a:r>
            <a:r>
              <a:rPr lang="ru-RU" sz="2800" b="1" dirty="0">
                <a:latin typeface="Gabriola" panose="04040605051002020D02" pitchFamily="82" charset="0"/>
              </a:rPr>
              <a:t> формировал свои идеи исходя из цветочного горшка. Даже у Петра </a:t>
            </a:r>
            <a:r>
              <a:rPr lang="en-US" sz="2800" b="1" dirty="0">
                <a:latin typeface="Gabriola" panose="04040605051002020D02" pitchFamily="82" charset="0"/>
              </a:rPr>
              <a:t>I</a:t>
            </a:r>
            <a:r>
              <a:rPr lang="ru-RU" sz="2800" b="1" dirty="0">
                <a:latin typeface="Gabriola" panose="04040605051002020D02" pitchFamily="82" charset="0"/>
              </a:rPr>
              <a:t> было 3-ое главных сподвижников : </a:t>
            </a:r>
            <a:r>
              <a:rPr lang="ru-RU" sz="2800" b="1" dirty="0" err="1">
                <a:latin typeface="Gabriola" panose="04040605051002020D02" pitchFamily="82" charset="0"/>
              </a:rPr>
              <a:t>Менщиков</a:t>
            </a:r>
            <a:r>
              <a:rPr lang="ru-RU" sz="2800" b="1" dirty="0">
                <a:latin typeface="Gabriola" panose="04040605051002020D02" pitchFamily="82" charset="0"/>
              </a:rPr>
              <a:t> , </a:t>
            </a:r>
            <a:r>
              <a:rPr lang="ru-RU" sz="2800" b="1" dirty="0" err="1">
                <a:latin typeface="Gabriola" panose="04040605051002020D02" pitchFamily="82" charset="0"/>
              </a:rPr>
              <a:t>Апраскин</a:t>
            </a:r>
            <a:r>
              <a:rPr lang="ru-RU" sz="2800" b="1" dirty="0">
                <a:latin typeface="Gabriola" panose="04040605051002020D02" pitchFamily="82" charset="0"/>
              </a:rPr>
              <a:t> и цветочный горшок. Цветочный горшок сражался на стороне Антанты в Первой мировой и на стороне союзников во Второй мировой. Теперь цветочные горшки помогут нам построить мир светлого будущего.</a:t>
            </a:r>
          </a:p>
        </p:txBody>
      </p:sp>
      <p:pic>
        <p:nvPicPr>
          <p:cNvPr id="6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99" y="4749995"/>
            <a:ext cx="3227252" cy="214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70" y="4627585"/>
            <a:ext cx="3409632" cy="227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78177" y="0"/>
            <a:ext cx="3140366" cy="205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D0C89C-EBC1-4F01-8749-75C65E4E2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9766" r="90430">
                        <a14:foregroundMark x1="9863" y1="50391" x2="9863" y2="50391"/>
                        <a14:foregroundMark x1="90430" y1="50488" x2="90430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73" y="4138182"/>
            <a:ext cx="2761071" cy="276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363" y="4081365"/>
            <a:ext cx="4150633" cy="277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63" y="4081365"/>
            <a:ext cx="4167556" cy="277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429" y="95295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latin typeface="Gabriola" panose="04040605051002020D02" pitchFamily="82" charset="0"/>
              </a:rPr>
              <a:t>Наше сверхтехнологичное изобретение!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0914" y="5400495"/>
            <a:ext cx="6079335" cy="4208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Gabriola" panose="04040605051002020D02" pitchFamily="82" charset="0"/>
              </a:rPr>
              <a:t>ТРЕПЕЩИТЕ!!!!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E3722AE-EB73-4B82-84FF-ED3BA014736F}"/>
              </a:ext>
            </a:extLst>
          </p:cNvPr>
          <p:cNvSpPr txBox="1">
            <a:spLocks/>
          </p:cNvSpPr>
          <p:nvPr/>
        </p:nvSpPr>
        <p:spPr>
          <a:xfrm>
            <a:off x="1209428" y="114984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Gabriola" panose="04040605051002020D02" pitchFamily="82" charset="0"/>
              </a:rPr>
              <a:t>Умный цветочный горшок «</a:t>
            </a:r>
            <a:r>
              <a:rPr lang="en-US" b="1" dirty="0">
                <a:latin typeface="Gabriola" panose="04040605051002020D02" pitchFamily="82" charset="0"/>
              </a:rPr>
              <a:t>Tatiana</a:t>
            </a:r>
            <a:r>
              <a:rPr lang="ru-RU" b="1" dirty="0">
                <a:latin typeface="Gabriola" panose="04040605051002020D02" pitchFamily="82" charset="0"/>
              </a:rPr>
              <a:t>»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8E5D3C8-30A8-4E1F-9242-311F39358100}"/>
              </a:ext>
            </a:extLst>
          </p:cNvPr>
          <p:cNvGrpSpPr/>
          <p:nvPr/>
        </p:nvGrpSpPr>
        <p:grpSpPr>
          <a:xfrm>
            <a:off x="2390333" y="0"/>
            <a:ext cx="5558658" cy="6620256"/>
            <a:chOff x="2407412" y="237744"/>
            <a:chExt cx="5558658" cy="662025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6B13C94-1789-4AC4-9FC7-E741DC252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7412" y="2647950"/>
              <a:ext cx="5524500" cy="421005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B387841-E187-43E5-808C-C43A621C2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2441570" y="237744"/>
              <a:ext cx="5524500" cy="421005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526973-3CC5-4489-B955-F1E23E7FA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9766" r="90430">
                        <a14:foregroundMark x1="9863" y1="50391" x2="9863" y2="50391"/>
                        <a14:foregroundMark x1="90430" y1="50488" x2="90430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15" y="1999676"/>
            <a:ext cx="2761071" cy="276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9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Сравнение нас и главного производителя горшков с эмоциями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114" y="1016613"/>
            <a:ext cx="5157787" cy="823912"/>
          </a:xfrm>
        </p:spPr>
        <p:txBody>
          <a:bodyPr/>
          <a:lstStyle/>
          <a:p>
            <a:pPr algn="ctr"/>
            <a:r>
              <a:rPr lang="ru-RU" dirty="0"/>
              <a:t>ГОРШОК «</a:t>
            </a:r>
            <a:r>
              <a:rPr lang="en-US" dirty="0"/>
              <a:t>LUA</a:t>
            </a:r>
            <a:r>
              <a:rPr lang="ru-RU" dirty="0"/>
              <a:t>(ЛУА)»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7114" y="1993973"/>
            <a:ext cx="5157787" cy="3684588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Имеет 15 эмоций:6 отвечают за здоровье растения, а 9 придают цветку жизни.</a:t>
            </a:r>
          </a:p>
          <a:p>
            <a:pPr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Может чувствовать влажность почвы, уровень освещения, температуру окружающей среды.</a:t>
            </a:r>
          </a:p>
          <a:p>
            <a:pPr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Обладает  функцией авто полива</a:t>
            </a:r>
          </a:p>
          <a:p>
            <a:pPr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Стоимость: 8300 руб. на официальном сайте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024" y="1183051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«</a:t>
            </a:r>
            <a:r>
              <a:rPr lang="en-US" sz="3600" dirty="0"/>
              <a:t>Tatiana</a:t>
            </a:r>
            <a:r>
              <a:rPr lang="ru-RU" sz="3600" dirty="0"/>
              <a:t>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94218" y="1990361"/>
            <a:ext cx="5183188" cy="3684588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Имеет 8 эмоций и все они отображают здоровье Татьяны.</a:t>
            </a:r>
          </a:p>
          <a:p>
            <a:pPr>
              <a:buFont typeface="Wingdings 3" charset="2"/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Может чувствовать влажность почвы, уровень освещения, температуру окружающей </a:t>
            </a:r>
            <a:r>
              <a:rPr lang="ru-RU" b="1" dirty="0" err="1">
                <a:latin typeface="Gabriola" panose="04040605051002020D02" pitchFamily="82" charset="0"/>
              </a:rPr>
              <a:t>среды,звук</a:t>
            </a:r>
            <a:r>
              <a:rPr lang="ru-RU" b="1" dirty="0">
                <a:latin typeface="Gabriola" panose="04040605051002020D02" pitchFamily="82" charset="0"/>
              </a:rPr>
              <a:t> окружающей среды.</a:t>
            </a:r>
          </a:p>
          <a:p>
            <a:pPr>
              <a:buFont typeface="Wingdings 3" charset="2"/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В будущем сможет культивировать почву, поливать растение и освещать его ультрафиолетом.</a:t>
            </a:r>
          </a:p>
          <a:p>
            <a:pPr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Стильный </a:t>
            </a:r>
            <a:r>
              <a:rPr lang="ru-RU" b="1" dirty="0" err="1">
                <a:latin typeface="Gabriola" panose="04040605051002020D02" pitchFamily="82" charset="0"/>
              </a:rPr>
              <a:t>минималистичный</a:t>
            </a:r>
            <a:r>
              <a:rPr lang="ru-RU" b="1" dirty="0">
                <a:latin typeface="Gabriola" panose="04040605051002020D02" pitchFamily="82" charset="0"/>
              </a:rPr>
              <a:t> дизайн.</a:t>
            </a:r>
          </a:p>
          <a:p>
            <a:pPr>
              <a:buAutoNum type="arabicPeriod"/>
            </a:pPr>
            <a:r>
              <a:rPr lang="ru-RU" b="1" dirty="0">
                <a:latin typeface="Gabriola" panose="04040605051002020D02" pitchFamily="82" charset="0"/>
              </a:rPr>
              <a:t>Стоимость: </a:t>
            </a:r>
            <a:r>
              <a:rPr lang="en-US" b="1" dirty="0">
                <a:latin typeface="Gabriola" panose="04040605051002020D02" pitchFamily="82" charset="0"/>
              </a:rPr>
              <a:t>~6000 </a:t>
            </a:r>
            <a:r>
              <a:rPr lang="ru-RU" b="1" dirty="0">
                <a:latin typeface="Gabriola" panose="04040605051002020D02" pitchFamily="82" charset="0"/>
              </a:rPr>
              <a:t>руб.</a:t>
            </a:r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FC5EC-8B0D-4129-A044-64DD3FF73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9766" r="90430">
                        <a14:foregroundMark x1="9863" y1="50391" x2="9863" y2="50391"/>
                        <a14:foregroundMark x1="90430" y1="50488" x2="90430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97" y="5217525"/>
            <a:ext cx="1640475" cy="164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акция Картинки, Шаблоны, Идеи, Искус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69" y="983625"/>
            <a:ext cx="6485536" cy="51871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97" y="-19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Gabriola" panose="04040605051002020D02" pitchFamily="82" charset="0"/>
              </a:rPr>
              <a:t>Выбор очевиден!</a:t>
            </a:r>
          </a:p>
        </p:txBody>
      </p:sp>
      <p:pic>
        <p:nvPicPr>
          <p:cNvPr id="1026" name="Picture 2" descr="https://twizz.ru/wp-content/uploads/2019/07/lua-yell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86" y="1240591"/>
            <a:ext cx="2781667" cy="23366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30925" y="-19819"/>
            <a:ext cx="4167556" cy="277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47815-1793-4CE7-BB0E-BE1305771F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94" b="89988" l="9991" r="89979">
                        <a14:foregroundMark x1="56131" y1="9043" x2="56131" y2="9043"/>
                        <a14:foregroundMark x1="58008" y1="8518" x2="58008" y2="8518"/>
                        <a14:foregroundMark x1="56524" y1="7994" x2="56524" y2="7994"/>
                        <a14:backgroundMark x1="81471" y1="44853" x2="81290" y2="73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86" y="3585898"/>
            <a:ext cx="3446477" cy="2584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7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30" y="-873455"/>
            <a:ext cx="11020463" cy="6073252"/>
          </a:xfrm>
        </p:spPr>
        <p:txBody>
          <a:bodyPr>
            <a:normAutofit/>
          </a:bodyPr>
          <a:lstStyle/>
          <a:p>
            <a:pPr algn="ctr"/>
            <a:r>
              <a:rPr lang="ru-RU" sz="9600" dirty="0">
                <a:latin typeface="Gabriola" panose="04040605051002020D02" pitchFamily="82" charset="0"/>
              </a:rPr>
              <a:t>СПАСИБО ЗА ВНИМАНИЕ!!!</a:t>
            </a:r>
          </a:p>
        </p:txBody>
      </p:sp>
      <p:pic>
        <p:nvPicPr>
          <p:cNvPr id="5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81" y="4081365"/>
            <a:ext cx="4167556" cy="277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44397" y="4081365"/>
            <a:ext cx="4198702" cy="277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838150" y="-1"/>
            <a:ext cx="3986208" cy="257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uy Showing Us Cool Place Inviting Join. Friendly-looking Sociable and  Carefree Handsome Masculine Blond Man with Watch Stock Photo - Image of  casual, joyful: 1447522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75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05142" y="0"/>
            <a:ext cx="4167556" cy="286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48058" y="5789247"/>
            <a:ext cx="4586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abriola" panose="04040605051002020D02" pitchFamily="82" charset="0"/>
                <a:cs typeface="Times New Roman" panose="02020603050405020304" pitchFamily="18" charset="0"/>
              </a:rPr>
              <a:t>Кого ты выберешь</a:t>
            </a:r>
            <a:r>
              <a:rPr lang="en-US" sz="2800" b="1" dirty="0">
                <a:latin typeface="Gabriola" panose="04040605051002020D02" pitchFamily="82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latin typeface="Gabriola" panose="04040605051002020D02" pitchFamily="82" charset="0"/>
                <a:cs typeface="Times New Roman" panose="02020603050405020304" pitchFamily="18" charset="0"/>
              </a:rPr>
              <a:t> нас или их? ИХ ИЛИ НАС?!</a:t>
            </a:r>
          </a:p>
        </p:txBody>
      </p:sp>
    </p:spTree>
    <p:extLst>
      <p:ext uri="{BB962C8B-B14F-4D97-AF65-F5344CB8AC3E}">
        <p14:creationId xmlns:p14="http://schemas.microsoft.com/office/powerpoint/2010/main" val="25855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22222E-6 L 0.00078 -0.5273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36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295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Gabriola</vt:lpstr>
      <vt:lpstr>Jokerman</vt:lpstr>
      <vt:lpstr>Times New Roman</vt:lpstr>
      <vt:lpstr>Wingdings 3</vt:lpstr>
      <vt:lpstr>Тема Office</vt:lpstr>
      <vt:lpstr>Smart flowerpot «Tatiana»</vt:lpstr>
      <vt:lpstr>Презентация PowerPoint</vt:lpstr>
      <vt:lpstr>Презентация PowerPoint</vt:lpstr>
      <vt:lpstr>Наше сверхтехнологичное изобретение!</vt:lpstr>
      <vt:lpstr>Сравнение нас и главного производителя горшков с эмоциями</vt:lpstr>
      <vt:lpstr>Выбор очевиден!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горшок Татьяна  Кодовое имя «АНТОН»</dc:title>
  <dc:creator>USER</dc:creator>
  <cp:lastModifiedBy>Данил</cp:lastModifiedBy>
  <cp:revision>41</cp:revision>
  <dcterms:created xsi:type="dcterms:W3CDTF">2023-02-03T08:19:37Z</dcterms:created>
  <dcterms:modified xsi:type="dcterms:W3CDTF">2023-03-11T04:08:47Z</dcterms:modified>
</cp:coreProperties>
</file>