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7AAD2-4813-43BF-B380-AF3A200081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5F75C8-FC3E-423C-9992-2107CB8556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4E93C7-AF71-4ACE-9775-5D349BC7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D357D-21C0-4FF2-9057-4F35231D5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768582-2CE1-4C6C-ABE0-C8EDE4AE0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2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EAF31-1787-43ED-A1B3-99D203DC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C89722-124F-43E5-8E03-DFDDED5F5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CEBD5-9109-4A11-B2C4-A69B95D8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59144-A855-4C87-ADBC-93E20390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86FDA-544F-493A-BF25-32C9B9197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32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41D1AD-75E1-402D-A88B-8C8CB00ADA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275556-691F-41F9-AFE1-D7F3D8E32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8A1BD-1187-4F56-A7D0-D3DE3E53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BE9632-C039-4388-A522-F29F81B69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09A7C-9EB7-4660-AD7D-3FC56456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9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A4F9E-74FA-420D-A471-CADA70A8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5A909-9D38-475C-91A5-588BB9C6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B9521-689B-4CD3-9C6D-6B3D0957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844229-7A6A-4621-B142-A07F65DC3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F459A-3F3A-4634-8B41-223E9053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2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5F5E9-0912-4402-B5B1-CD7986365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89BAB3-B8BE-49C5-B3CD-97E67B657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1F4AB1-67C0-4928-ADDD-8AD2368E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6E6B3-987E-43BC-883E-9EA227D4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844C78-3355-44D3-96BA-807877940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96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D7DE2-A9D3-4A98-A60C-FE446473E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B9B3C-D843-4B26-86CC-AF4A1DE7D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4D2F2-C42B-4920-AF33-8CD432E3C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43C0AE-EFBE-4DFA-99EA-3573D4EA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6C147D-B331-4121-B6ED-6FFEDD1F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D19686-7639-49BA-AC5B-55BA6E3E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3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A8ACF-282B-4181-8022-BD04BB51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99F9-F61D-4498-9ACC-D098F2BA9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ADF94D-F7F6-4F57-B018-389063045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BA68BD-A81B-4C96-9F0D-6E60CFDEA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DA3D46-F4B1-4D07-BCC4-518EB6901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960B96-7263-4018-89B8-F0046BE3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BF25101-020F-424A-A12B-91AC1C326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2A3AEC-7BE8-41C1-9ACE-84806C80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0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7BC53-1C16-4D81-9A4E-0A9A59944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C78804-7C16-468F-95E7-13077B1A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DF39D-FFBD-42EA-B376-AB635335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826261-2248-422E-9B60-1BE46101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7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375BFC-D7E8-4BC2-AEA5-83A5F4FA2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79772B-803F-4A09-9428-7B5E85B9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5CE880-7FD3-4EEB-80CE-07A59973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1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2C367-A6FC-4774-8CD6-DECC8A58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BADBB-2106-4995-B483-B8D2AD902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CA1657-219D-4786-BEF1-F689D578B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3C0B92-2907-47F2-9C24-075E117C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34F9AF-943E-4379-AC22-9C916896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E6E2F9-92B7-4B6B-B3C9-034D17FAC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87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D0E532-DC3A-4ADF-8908-D0FF23B77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F882F63-7C83-46C8-AE92-104A41ECB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64662C-267B-40FA-B2C0-362FAD664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475764-EEAF-4323-B643-70AE049C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0817A7-CD47-48B0-B940-042818458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F590CE-7C7E-4F38-A491-6A3C1450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2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8E0D3-A9A1-434C-AC60-A0B3F5318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AFAFCC-1939-47CC-AD00-0C56BF20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FA1CF5-1E0A-4D38-90FA-35490A01C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7195-9246-424D-8A88-7B7EAAFD331B}" type="datetimeFigureOut">
              <a:rPr lang="ru-RU" smtClean="0"/>
              <a:t>25.03.2023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AD66C2-D9E5-4868-B351-7B2B5499E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DA379-B7DD-4FC4-BD7C-0D852930A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CA1E-A15F-4084-9889-D9E7E593B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93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0D2FA-DD05-4D0E-A668-F5302120E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868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Ticket to train</a:t>
            </a:r>
            <a:endParaRPr lang="ru-RU" sz="8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D7AD03-B12E-44FD-8082-776701633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44771"/>
            <a:ext cx="9144000" cy="1655762"/>
          </a:xfrm>
        </p:spPr>
        <p:txBody>
          <a:bodyPr/>
          <a:lstStyle/>
          <a:p>
            <a:r>
              <a:rPr lang="ru-RU" dirty="0"/>
              <a:t>МАОУ Средняя школа №12 с углубленным изучением немецкого языка </a:t>
            </a:r>
            <a:r>
              <a:rPr lang="ru-RU" dirty="0" err="1"/>
              <a:t>г.Перми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4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FC210-B516-4228-A367-3492F63A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8015B01-17CD-4D08-BEA2-7AB6E37EB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2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5F5C5-6FEC-4629-BFE8-39479D932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86017D3-020F-4085-9BC1-C36F91A2A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17" y="1825625"/>
            <a:ext cx="8060365" cy="4351338"/>
          </a:xfrm>
        </p:spPr>
      </p:pic>
    </p:spTree>
    <p:extLst>
      <p:ext uri="{BB962C8B-B14F-4D97-AF65-F5344CB8AC3E}">
        <p14:creationId xmlns:p14="http://schemas.microsoft.com/office/powerpoint/2010/main" val="158195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920BF-20C3-4C97-9CCA-2E41C2601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 команды: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35C755-39D1-4AAA-BAD0-FF165A924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t">
              <a:buNone/>
            </a:pPr>
            <a:r>
              <a:rPr lang="ru-RU" dirty="0"/>
              <a:t>Лунёва Алина Игоревна    8б класс</a:t>
            </a:r>
          </a:p>
          <a:p>
            <a:pPr marL="0" indent="0" fontAlgn="t">
              <a:buNone/>
            </a:pPr>
            <a:r>
              <a:rPr lang="ru-RU" dirty="0"/>
              <a:t>Колесниченко Андрей Ильич  8б класс</a:t>
            </a:r>
          </a:p>
          <a:p>
            <a:pPr marL="0" indent="0" fontAlgn="t">
              <a:buNone/>
            </a:pPr>
            <a:r>
              <a:rPr lang="ru-RU" dirty="0"/>
              <a:t>Садилов Ярослав </a:t>
            </a:r>
            <a:r>
              <a:rPr lang="ru-RU"/>
              <a:t>Дмитриевич 8а </a:t>
            </a:r>
            <a:r>
              <a:rPr lang="ru-RU" dirty="0"/>
              <a:t>класс</a:t>
            </a:r>
          </a:p>
          <a:p>
            <a:pPr marL="0" indent="0" fontAlgn="t">
              <a:buNone/>
            </a:pPr>
            <a:r>
              <a:rPr lang="ru-RU" dirty="0" err="1"/>
              <a:t>Геник</a:t>
            </a:r>
            <a:r>
              <a:rPr lang="ru-RU" dirty="0"/>
              <a:t> Алексей Иванович 8б класс</a:t>
            </a:r>
          </a:p>
          <a:p>
            <a:pPr marL="0" indent="0">
              <a:buNone/>
            </a:pPr>
            <a:r>
              <a:rPr lang="ru-RU" dirty="0"/>
              <a:t>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2672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Ticket to train</vt:lpstr>
      <vt:lpstr>Презентация PowerPoint</vt:lpstr>
      <vt:lpstr>Презентация PowerPoint</vt:lpstr>
      <vt:lpstr>Состав команды: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Ticket to train</dc:title>
  <dc:creator>Надежда Надежда</dc:creator>
  <cp:lastModifiedBy>Надежда Надежда</cp:lastModifiedBy>
  <cp:revision>1</cp:revision>
  <dcterms:created xsi:type="dcterms:W3CDTF">2023-03-25T04:38:49Z</dcterms:created>
  <dcterms:modified xsi:type="dcterms:W3CDTF">2023-03-25T04:43:54Z</dcterms:modified>
</cp:coreProperties>
</file>