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6165742" y="1"/>
            <a:ext cx="2978254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6300191" y="3356809"/>
            <a:ext cx="142875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661044" y="2597939"/>
            <a:ext cx="223116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6" y="2569090"/>
            <a:ext cx="5537438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2"/>
            <a:ext cx="20574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7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4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7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1155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11559" y="1535113"/>
            <a:ext cx="388582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1559" y="2174874"/>
            <a:ext cx="3885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535113"/>
            <a:ext cx="388740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32" y="2174874"/>
            <a:ext cx="38874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7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59" y="4800603"/>
            <a:ext cx="792087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11559" y="612778"/>
            <a:ext cx="792087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1559" y="5367337"/>
            <a:ext cx="792087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2751" y="270"/>
            <a:ext cx="9138495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37373" y="101751"/>
            <a:ext cx="5842210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183728" y="130323"/>
            <a:ext cx="5707802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229869" y="159054"/>
            <a:ext cx="557381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276015" y="187787"/>
            <a:ext cx="5439620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322155" y="216360"/>
            <a:ext cx="5305635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368510" y="245090"/>
            <a:ext cx="5171227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414657" y="273821"/>
            <a:ext cx="5037030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460797" y="302395"/>
            <a:ext cx="4903045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507152" y="331128"/>
            <a:ext cx="4768637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553298" y="359857"/>
            <a:ext cx="4634440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599439" y="388590"/>
            <a:ext cx="4500455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645582" y="417163"/>
            <a:ext cx="4366260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691940" y="445894"/>
            <a:ext cx="4232062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738081" y="474624"/>
            <a:ext cx="4097865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784224" y="503197"/>
            <a:ext cx="3963669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830583" y="531930"/>
            <a:ext cx="382947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876722" y="560659"/>
            <a:ext cx="369527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1517440" y="5083093"/>
            <a:ext cx="886458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138256" y="4515765"/>
            <a:ext cx="140186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2278379" y="4457826"/>
            <a:ext cx="626955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761999" y="4613071"/>
            <a:ext cx="51435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1733553" y="4372901"/>
            <a:ext cx="597322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236348" y="4729109"/>
            <a:ext cx="566631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129875" y="5387076"/>
            <a:ext cx="564937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1777575" y="5855034"/>
            <a:ext cx="670135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1681482" y="6244482"/>
            <a:ext cx="516254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2697690" y="5964721"/>
            <a:ext cx="54482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2278382" y="5578670"/>
            <a:ext cx="73342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1957284" y="36827"/>
            <a:ext cx="564302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1704130" y="35715"/>
            <a:ext cx="561550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9439" y="1600203"/>
            <a:ext cx="79329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11559" y="6356353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53"/>
            <a:ext cx="289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0871" y="274638"/>
            <a:ext cx="7941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44207" y="6356353"/>
            <a:ext cx="208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6286923" name="TextBox 376286922"/>
          <p:cNvSpPr txBox="1"/>
          <p:nvPr/>
        </p:nvSpPr>
        <p:spPr bwMode="auto">
          <a:xfrm>
            <a:off x="624038" y="1671808"/>
            <a:ext cx="7426986" cy="2529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Цель: выявить особенности содержания австралийских страусов.</a:t>
            </a:r>
            <a:endParaRPr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         </a:t>
            </a:r>
          </a:p>
          <a:p>
            <a:pPr algn="l"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       Задачи:</a:t>
            </a:r>
          </a:p>
          <a:p>
            <a:pPr algn="l"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1.     </a:t>
            </a:r>
            <a:r>
              <a:rPr sz="2000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Изучить информацию о страусах;</a:t>
            </a:r>
          </a:p>
          <a:p>
            <a:pPr algn="l">
              <a:spcAft>
                <a:spcPts val="0"/>
              </a:spcAft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2.     </a:t>
            </a:r>
            <a:r>
              <a:rPr sz="2000">
                <a:solidFill>
                  <a:schemeClr val="tx1"/>
                </a:solidFill>
                <a:latin typeface="Times New Roman"/>
                <a:ea typeface="Open Sans"/>
                <a:cs typeface="Times New Roman"/>
              </a:rPr>
              <a:t> Выяснить, каковы особенности содержания и разведения страусов;</a:t>
            </a:r>
            <a:endParaRPr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    Создать макет- фермы для страусов.</a:t>
            </a:r>
            <a:endParaRPr sz="20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81026062" name="Picture 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07595" y="183173"/>
            <a:ext cx="4043269" cy="539271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681114054" name="Picture 16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007624" y="3077307"/>
            <a:ext cx="5144677" cy="416413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4" name="Picture 2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5076056" y="188640"/>
            <a:ext cx="2832404" cy="3777718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5648028" name="Picture 3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287596" y="1819519"/>
            <a:ext cx="3701346" cy="493667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2017062100" name="Picture 30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549519" y="85480"/>
            <a:ext cx="4324134" cy="576731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0000182" name=" 1050000181"/>
          <p:cNvSpPr/>
          <p:nvPr/>
        </p:nvSpPr>
        <p:spPr bwMode="auto">
          <a:xfrm>
            <a:off x="1962588" y="1073118"/>
            <a:ext cx="1644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71500337" name="Рисунок 157150033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79512" y="0"/>
            <a:ext cx="5544616" cy="4158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059832" y="2492896"/>
            <a:ext cx="5655962" cy="4241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DocSecurity>0</DocSecurity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Official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Ильдар</cp:lastModifiedBy>
  <cp:revision>8</cp:revision>
  <dcterms:created xsi:type="dcterms:W3CDTF">2023-01-16T04:47:38Z</dcterms:created>
  <dcterms:modified xsi:type="dcterms:W3CDTF">2023-04-06T12:15:19Z</dcterms:modified>
  <dc:identifier/>
  <dc:language/>
  <cp:version/>
</cp:coreProperties>
</file>