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67" r:id="rId2"/>
    <p:sldId id="257" r:id="rId3"/>
    <p:sldId id="264" r:id="rId4"/>
    <p:sldId id="261" r:id="rId5"/>
    <p:sldId id="263" r:id="rId6"/>
    <p:sldId id="268" r:id="rId7"/>
    <p:sldId id="262" r:id="rId8"/>
    <p:sldId id="269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22" autoAdjust="0"/>
  </p:normalViewPr>
  <p:slideViewPr>
    <p:cSldViewPr>
      <p:cViewPr varScale="1">
        <p:scale>
          <a:sx n="82" d="100"/>
          <a:sy n="82" d="100"/>
        </p:scale>
        <p:origin x="1502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78680-8A84-4D5A-9D69-36E949D57311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4A119-CFB5-40AA-BBE7-CDB1EEE2D6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9889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78680-8A84-4D5A-9D69-36E949D57311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4A119-CFB5-40AA-BBE7-CDB1EEE2D6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0138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78680-8A84-4D5A-9D69-36E949D57311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4A119-CFB5-40AA-BBE7-CDB1EEE2D6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86836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78680-8A84-4D5A-9D69-36E949D57311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4A119-CFB5-40AA-BBE7-CDB1EEE2D6AD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479324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78680-8A84-4D5A-9D69-36E949D57311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4A119-CFB5-40AA-BBE7-CDB1EEE2D6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68424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78680-8A84-4D5A-9D69-36E949D57311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4A119-CFB5-40AA-BBE7-CDB1EEE2D6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10191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78680-8A84-4D5A-9D69-36E949D57311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4A119-CFB5-40AA-BBE7-CDB1EEE2D6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01198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78680-8A84-4D5A-9D69-36E949D57311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4A119-CFB5-40AA-BBE7-CDB1EEE2D6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45824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78680-8A84-4D5A-9D69-36E949D57311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4A119-CFB5-40AA-BBE7-CDB1EEE2D6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257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78680-8A84-4D5A-9D69-36E949D57311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4A119-CFB5-40AA-BBE7-CDB1EEE2D6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8836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78680-8A84-4D5A-9D69-36E949D57311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4A119-CFB5-40AA-BBE7-CDB1EEE2D6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418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78680-8A84-4D5A-9D69-36E949D57311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4A119-CFB5-40AA-BBE7-CDB1EEE2D6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335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78680-8A84-4D5A-9D69-36E949D57311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4A119-CFB5-40AA-BBE7-CDB1EEE2D6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9994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78680-8A84-4D5A-9D69-36E949D57311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4A119-CFB5-40AA-BBE7-CDB1EEE2D6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5141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78680-8A84-4D5A-9D69-36E949D57311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4A119-CFB5-40AA-BBE7-CDB1EEE2D6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6854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78680-8A84-4D5A-9D69-36E949D57311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4A119-CFB5-40AA-BBE7-CDB1EEE2D6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064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78680-8A84-4D5A-9D69-36E949D57311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4A119-CFB5-40AA-BBE7-CDB1EEE2D6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3004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D2278680-8A84-4D5A-9D69-36E949D57311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D4A119-CFB5-40AA-BBE7-CDB1EEE2D6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06088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A-yCUuROgpA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12738"/>
            <a:ext cx="9144000" cy="1008112"/>
          </a:xfrm>
        </p:spPr>
        <p:txBody>
          <a:bodyPr/>
          <a:lstStyle/>
          <a:p>
            <a:pPr algn="ctr"/>
            <a:r>
              <a:rPr lang="ru-RU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Робот-Санта</a:t>
            </a:r>
            <a:endParaRPr lang="ru-RU" sz="3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03848" y="1773931"/>
            <a:ext cx="40271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Александр Махров</a:t>
            </a:r>
            <a:endParaRPr lang="ru-RU" sz="2400" dirty="0"/>
          </a:p>
        </p:txBody>
      </p:sp>
      <p:sp>
        <p:nvSpPr>
          <p:cNvPr id="6" name="AutoShape 4" descr="blob:https://web.whatsapp.com/ea805e9b-fb81-4afd-9cca-fa192734a90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7" descr="blob:https://web.whatsapp.com/ea805e9b-fb81-4afd-9cca-fa192734a90b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60375" y="5242474"/>
            <a:ext cx="37683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Калита Георгий 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12ABBCF-B9FB-ACB0-75CA-2FBA2A7537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20" t="5333" r="5169" b="275"/>
          <a:stretch/>
        </p:blipFill>
        <p:spPr>
          <a:xfrm>
            <a:off x="3735417" y="2300464"/>
            <a:ext cx="1902105" cy="2894602"/>
          </a:xfrm>
          <a:prstGeom prst="rect">
            <a:avLst/>
          </a:prstGeom>
        </p:spPr>
      </p:pic>
      <p:pic>
        <p:nvPicPr>
          <p:cNvPr id="3" name="Picture 8">
            <a:extLst>
              <a:ext uri="{FF2B5EF4-FFF2-40B4-BE49-F238E27FC236}">
                <a16:creationId xmlns:a16="http://schemas.microsoft.com/office/drawing/2014/main" id="{57911DD0-8B5B-38B4-D0BC-B4739CE665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58" b="6966"/>
          <a:stretch/>
        </p:blipFill>
        <p:spPr bwMode="auto">
          <a:xfrm>
            <a:off x="539552" y="2235596"/>
            <a:ext cx="2189436" cy="2894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9">
            <a:extLst>
              <a:ext uri="{FF2B5EF4-FFF2-40B4-BE49-F238E27FC236}">
                <a16:creationId xmlns:a16="http://schemas.microsoft.com/office/drawing/2014/main" id="{BA21D1E8-8916-19BC-6EC6-BC0E41A7E6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30" r="15028"/>
          <a:stretch/>
        </p:blipFill>
        <p:spPr bwMode="auto">
          <a:xfrm>
            <a:off x="6732240" y="2300464"/>
            <a:ext cx="1999282" cy="2894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DF953F68-D5DF-DCB8-9EE0-DBFB01FBD793}"/>
              </a:ext>
            </a:extLst>
          </p:cNvPr>
          <p:cNvSpPr/>
          <p:nvPr/>
        </p:nvSpPr>
        <p:spPr>
          <a:xfrm>
            <a:off x="6228184" y="5229143"/>
            <a:ext cx="41229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Александр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Целиков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3628827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52536" y="266665"/>
            <a:ext cx="9144000" cy="634082"/>
          </a:xfrm>
        </p:spPr>
        <p:txBody>
          <a:bodyPr>
            <a:noAutofit/>
          </a:bodyPr>
          <a:lstStyle/>
          <a:p>
            <a:pPr algn="ctr"/>
            <a:r>
              <a:rPr lang="ru-RU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Зачем нужен робот-Санта</a:t>
            </a:r>
            <a:r>
              <a:rPr lang="en-US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4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utoShape 2" descr="blob:https://web.whatsapp.com/d67e64a7-b4b7-4ad7-bf21-9e64cb01104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99356" y="988091"/>
            <a:ext cx="874528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	Подарки дарят радость и многим поднимают настроение. Они дают возможность людям сказать добрые и хорошие пожелания друг другу.</a:t>
            </a: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	Кто во время праздника откажется от подарков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А чтобы люди не тратили время на их покупку, а смогли насладиться праздником, робот-Санта будет собирать людям подарки, а его помощники разносить по домам.</a:t>
            </a:r>
            <a:endParaRPr lang="ru-RU" sz="2400" dirty="0"/>
          </a:p>
        </p:txBody>
      </p:sp>
      <p:pic>
        <p:nvPicPr>
          <p:cNvPr id="3076" name="Picture 4" descr="https://makataka.ru/uploads/posts/2021-06/1625079054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789040"/>
            <a:ext cx="4598885" cy="2874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88671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04664"/>
            <a:ext cx="9144000" cy="1143000"/>
          </a:xfrm>
        </p:spPr>
        <p:txBody>
          <a:bodyPr/>
          <a:lstStyle/>
          <a:p>
            <a:pPr algn="ctr"/>
            <a:r>
              <a:rPr lang="ru-RU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Аналоги проекта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4458409"/>
            <a:ext cx="2488303" cy="83099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аналог робота </a:t>
            </a:r>
          </a:p>
          <a:p>
            <a:pPr marL="0" indent="0" algn="ctr">
              <a:buNone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доставщика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932040" y="5112228"/>
            <a:ext cx="37918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аналог робота собирателя подарков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34" r="13666" b="458"/>
          <a:stretch/>
        </p:blipFill>
        <p:spPr bwMode="auto">
          <a:xfrm>
            <a:off x="4368722" y="1813773"/>
            <a:ext cx="4474425" cy="3060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832C8DC3-EEFB-6387-EB72-624800CCC0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7" t="6711" r="14493" b="5174"/>
          <a:stretch/>
        </p:blipFill>
        <p:spPr bwMode="auto">
          <a:xfrm>
            <a:off x="179512" y="1534885"/>
            <a:ext cx="3888432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65015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06" y="332656"/>
            <a:ext cx="9144000" cy="1400530"/>
          </a:xfrm>
        </p:spPr>
        <p:txBody>
          <a:bodyPr/>
          <a:lstStyle/>
          <a:p>
            <a:pPr algn="ctr"/>
            <a:r>
              <a:rPr lang="ru-RU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 проекта</a:t>
            </a:r>
            <a:r>
              <a:rPr lang="en-US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24744"/>
            <a:ext cx="9150906" cy="195572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Мы хотим создать робота, который сам будет сам собирать подарок и доставлять его людям. В самом проекте будет две части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робот-собиратель подарков и робот-доставщик который в свою очередь забирает подарок с конвейера и доставляет его.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C025212-DC21-99BC-C9BD-848E1B18CA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9" t="29153" r="-601"/>
          <a:stretch/>
        </p:blipFill>
        <p:spPr>
          <a:xfrm>
            <a:off x="357877" y="3004254"/>
            <a:ext cx="8428246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5754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792088"/>
          </a:xfrm>
        </p:spPr>
        <p:txBody>
          <a:bodyPr/>
          <a:lstStyle/>
          <a:p>
            <a:pPr algn="ctr"/>
            <a:r>
              <a:rPr lang="ru-RU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Задачи проекта</a:t>
            </a:r>
            <a:r>
              <a:rPr lang="en-US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9861" y="1124744"/>
            <a:ext cx="9141066" cy="5184576"/>
          </a:xfrm>
        </p:spPr>
        <p:txBody>
          <a:bodyPr>
            <a:no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Сделать двойную ленту конвейера .</a:t>
            </a: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Написать программу для выброса из дозаторов конфетки</a:t>
            </a: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Собрать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омни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-робота робота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реализовать механизм захвата и выброса подарка.</a:t>
            </a: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Запрограммировать его на плавную езду по линии и распознавание цветов на перекрестках. </a:t>
            </a: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Наладить надёжный заезд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омни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-робота по горке из картона</a:t>
            </a: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Наладить связь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омни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-робота и конвейера(датчики расстояния)</a:t>
            </a: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Вырезать из картона домики и крыши</a:t>
            </a: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Настроить очередь разноса подарков для </a:t>
            </a:r>
            <a:b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каждого домика.</a:t>
            </a:r>
          </a:p>
          <a:p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94741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40D1F4-BF73-97A6-09B2-3198D3BC5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52718"/>
            <a:ext cx="9144000" cy="1400530"/>
          </a:xfrm>
        </p:spPr>
        <p:txBody>
          <a:bodyPr/>
          <a:lstStyle/>
          <a:p>
            <a:pPr algn="ctr"/>
            <a:r>
              <a:rPr lang="ru-RU" sz="4000" dirty="0">
                <a:solidFill>
                  <a:srgbClr val="FFFF00"/>
                </a:solidFill>
              </a:rPr>
              <a:t>Фотографии</a:t>
            </a:r>
            <a:r>
              <a:rPr lang="ru-RU" sz="4000" dirty="0"/>
              <a:t> </a:t>
            </a:r>
            <a:r>
              <a:rPr lang="ru-RU" sz="4000" dirty="0">
                <a:solidFill>
                  <a:srgbClr val="FFFF00"/>
                </a:solidFill>
              </a:rPr>
              <a:t>роботов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125A8A99-41F8-7690-ADA4-8647598AB8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43" b="21277"/>
          <a:stretch/>
        </p:blipFill>
        <p:spPr>
          <a:xfrm>
            <a:off x="179513" y="1412776"/>
            <a:ext cx="4104456" cy="2664296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C9683E8-2AA4-3603-1215-8D907E9D22C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9" r="-914" b="19895"/>
          <a:stretch/>
        </p:blipFill>
        <p:spPr>
          <a:xfrm>
            <a:off x="3779913" y="2121395"/>
            <a:ext cx="5184170" cy="3323829"/>
          </a:xfrm>
          <a:prstGeom prst="rect">
            <a:avLst/>
          </a:prstGeom>
        </p:spPr>
      </p:pic>
      <p:sp>
        <p:nvSpPr>
          <p:cNvPr id="10" name="Объект 2">
            <a:extLst>
              <a:ext uri="{FF2B5EF4-FFF2-40B4-BE49-F238E27FC236}">
                <a16:creationId xmlns:a16="http://schemas.microsoft.com/office/drawing/2014/main" id="{16D2685E-7219-4065-4D51-A5BFA89146B7}"/>
              </a:ext>
            </a:extLst>
          </p:cNvPr>
          <p:cNvSpPr txBox="1">
            <a:spLocks/>
          </p:cNvSpPr>
          <p:nvPr/>
        </p:nvSpPr>
        <p:spPr>
          <a:xfrm>
            <a:off x="-324544" y="4345219"/>
            <a:ext cx="4248472" cy="11000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6" indent="-342906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62" indent="-285755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20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2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3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42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49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5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6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Омни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-робота доставщик</a:t>
            </a:r>
          </a:p>
        </p:txBody>
      </p:sp>
      <p:sp>
        <p:nvSpPr>
          <p:cNvPr id="11" name="Объект 2">
            <a:extLst>
              <a:ext uri="{FF2B5EF4-FFF2-40B4-BE49-F238E27FC236}">
                <a16:creationId xmlns:a16="http://schemas.microsoft.com/office/drawing/2014/main" id="{64895891-FA3A-EA75-3488-8975DFF92D66}"/>
              </a:ext>
            </a:extLst>
          </p:cNvPr>
          <p:cNvSpPr txBox="1">
            <a:spLocks/>
          </p:cNvSpPr>
          <p:nvPr/>
        </p:nvSpPr>
        <p:spPr>
          <a:xfrm>
            <a:off x="4294517" y="5697746"/>
            <a:ext cx="4248472" cy="11000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6" indent="-342906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62" indent="-285755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20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2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3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42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49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5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6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Робот конвейер собиратель</a:t>
            </a:r>
          </a:p>
        </p:txBody>
      </p:sp>
    </p:spTree>
    <p:extLst>
      <p:ext uri="{BB962C8B-B14F-4D97-AF65-F5344CB8AC3E}">
        <p14:creationId xmlns:p14="http://schemas.microsoft.com/office/powerpoint/2010/main" val="269098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270" y="188640"/>
            <a:ext cx="9084365" cy="822226"/>
          </a:xfrm>
        </p:spPr>
        <p:txBody>
          <a:bodyPr/>
          <a:lstStyle/>
          <a:p>
            <a:pPr algn="ctr"/>
            <a:r>
              <a:rPr lang="ru-RU" altLang="ru-RU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Требуемое</a:t>
            </a:r>
            <a:r>
              <a:rPr lang="ru-RU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оборудование</a:t>
            </a:r>
            <a:r>
              <a:rPr lang="en-GB" altLang="ru-RU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alt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88671" y="1052736"/>
            <a:ext cx="784887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- 2 набора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EV3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- 3 контроллера</a:t>
            </a: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- 2 разветвления для моторов</a:t>
            </a: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- пластик для 3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принтера</a:t>
            </a: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черный скотч</a:t>
            </a: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- картон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8579" y="2636912"/>
            <a:ext cx="6206750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35666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C38419-3B25-0466-FC57-DA5087649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52718"/>
            <a:ext cx="9144000" cy="1400530"/>
          </a:xfrm>
        </p:spPr>
        <p:txBody>
          <a:bodyPr/>
          <a:lstStyle/>
          <a:p>
            <a:pPr algn="ctr"/>
            <a:r>
              <a:rPr lang="ru-RU" sz="4000" dirty="0">
                <a:solidFill>
                  <a:srgbClr val="FFFF00"/>
                </a:solidFill>
              </a:rPr>
              <a:t>Выводы и результаты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58452A7-AF4E-69BD-4552-9BF8D74234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849761"/>
            <a:ext cx="7920880" cy="4555521"/>
          </a:xfrm>
        </p:spPr>
        <p:txBody>
          <a:bodyPr>
            <a:normAutofit/>
          </a:bodyPr>
          <a:lstStyle/>
          <a:p>
            <a:r>
              <a:rPr lang="ru-RU" sz="2400" dirty="0"/>
              <a:t>В итоге, у нашей команды получилось всё, что мы задумывали, проект представлен на видео по ссылке – </a:t>
            </a:r>
            <a:r>
              <a:rPr lang="en-US" sz="2400" dirty="0">
                <a:hlinkClick r:id="rId2"/>
              </a:rPr>
              <a:t>https://youtu.be/A-yCUuROgpA</a:t>
            </a:r>
            <a:endParaRPr lang="ru-RU" sz="2400" dirty="0"/>
          </a:p>
          <a:p>
            <a:r>
              <a:rPr lang="ru-RU" sz="2400" dirty="0"/>
              <a:t>Удачи нам на конференции!</a:t>
            </a:r>
          </a:p>
        </p:txBody>
      </p:sp>
    </p:spTree>
    <p:extLst>
      <p:ext uri="{BB962C8B-B14F-4D97-AF65-F5344CB8AC3E}">
        <p14:creationId xmlns:p14="http://schemas.microsoft.com/office/powerpoint/2010/main" val="11388639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Синий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591</TotalTime>
  <Words>261</Words>
  <Application>Microsoft Office PowerPoint</Application>
  <PresentationFormat>Экран (4:3)</PresentationFormat>
  <Paragraphs>36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Century Gothic</vt:lpstr>
      <vt:lpstr>Wingdings 3</vt:lpstr>
      <vt:lpstr>Ион</vt:lpstr>
      <vt:lpstr>Робот-Санта</vt:lpstr>
      <vt:lpstr>Зачем нужен робот-Санта?</vt:lpstr>
      <vt:lpstr>Аналоги проекта</vt:lpstr>
      <vt:lpstr>Цель проекта: </vt:lpstr>
      <vt:lpstr>Задачи проекта:</vt:lpstr>
      <vt:lpstr>Фотографии роботов</vt:lpstr>
      <vt:lpstr>Требуемое оборудование:</vt:lpstr>
      <vt:lpstr>Выводы и результаты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Робот-умный ресторан</dc:title>
  <dc:creator>PC</dc:creator>
  <cp:lastModifiedBy>Александр Махров</cp:lastModifiedBy>
  <cp:revision>30</cp:revision>
  <dcterms:created xsi:type="dcterms:W3CDTF">2022-12-19T16:04:02Z</dcterms:created>
  <dcterms:modified xsi:type="dcterms:W3CDTF">2023-04-25T18:15:25Z</dcterms:modified>
</cp:coreProperties>
</file>