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09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5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8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545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04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0382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6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25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4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4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9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3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0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8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0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5AC78C-9699-433B-AC95-B0D9D1C85097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E02D1F-160A-41BA-97EA-611EE1637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7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Робот - бур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Выполнил: Черненко Михаил Валерьевич</a:t>
            </a:r>
          </a:p>
          <a:p>
            <a:r>
              <a:rPr lang="ru-RU" dirty="0" smtClean="0"/>
              <a:t>Руководитель: Вахрушев Иван Владимирович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3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492" y="308524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13636" y="2692068"/>
            <a:ext cx="90701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Бурение туннелей – это очень сложно и опасно. </a:t>
            </a:r>
          </a:p>
          <a:p>
            <a:r>
              <a:rPr lang="ru-RU" sz="2800" dirty="0" smtClean="0"/>
              <a:t>И чтобы этим не занимались люди, </a:t>
            </a:r>
          </a:p>
          <a:p>
            <a:r>
              <a:rPr lang="ru-RU" sz="2800" dirty="0" smtClean="0"/>
              <a:t>лучше чтобы это делали роботы.</a:t>
            </a:r>
          </a:p>
          <a:p>
            <a:r>
              <a:rPr lang="ru-RU" sz="2800" dirty="0" smtClean="0"/>
              <a:t>Именно для этого я придумал робот-бур.</a:t>
            </a:r>
          </a:p>
        </p:txBody>
      </p:sp>
    </p:spTree>
    <p:extLst>
      <p:ext uri="{BB962C8B-B14F-4D97-AF65-F5344CB8AC3E}">
        <p14:creationId xmlns:p14="http://schemas.microsoft.com/office/powerpoint/2010/main" val="10523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492" y="308524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97116" y="2207436"/>
            <a:ext cx="43075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Задачи: </a:t>
            </a:r>
          </a:p>
          <a:p>
            <a:r>
              <a:rPr lang="ru-RU" sz="2800" dirty="0" smtClean="0"/>
              <a:t>1.Сделать сборку</a:t>
            </a:r>
          </a:p>
          <a:p>
            <a:r>
              <a:rPr lang="ru-RU" sz="2800" dirty="0" smtClean="0"/>
              <a:t>2.Запрограммировать</a:t>
            </a:r>
            <a:br>
              <a:rPr lang="ru-RU" sz="2800" dirty="0" smtClean="0"/>
            </a:br>
            <a:r>
              <a:rPr lang="ru-RU" sz="2800" dirty="0" smtClean="0"/>
              <a:t>3.Сделать проект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0716" y="2207436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Цель: создать робот-бур</a:t>
            </a:r>
            <a:endParaRPr lang="ru-RU" sz="28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16" y="3115377"/>
            <a:ext cx="5068824" cy="285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492" y="308524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Сборка робота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8809" y="2218632"/>
            <a:ext cx="1037976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Я использовал датчик расстояния, мотор и смарт-</a:t>
            </a:r>
            <a:r>
              <a:rPr lang="ru-RU" sz="2800" dirty="0" err="1" smtClean="0"/>
              <a:t>хаб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Из шестеренок и цилиндров я сделал наконечник бура.</a:t>
            </a:r>
            <a:br>
              <a:rPr lang="ru-RU" sz="2800" dirty="0" smtClean="0"/>
            </a:br>
            <a:r>
              <a:rPr lang="ru-RU" sz="2800" dirty="0" smtClean="0"/>
              <a:t>У робота сдвоенная угловая передача, для того,</a:t>
            </a:r>
            <a:br>
              <a:rPr lang="ru-RU" sz="2800" dirty="0" smtClean="0"/>
            </a:br>
            <a:r>
              <a:rPr lang="ru-RU" sz="2800" dirty="0" smtClean="0"/>
              <a:t>чтобы одним мотором крутить бур</a:t>
            </a:r>
            <a:br>
              <a:rPr lang="ru-RU" sz="2800" dirty="0" smtClean="0"/>
            </a:br>
            <a:r>
              <a:rPr lang="ru-RU" sz="2800" dirty="0" smtClean="0"/>
              <a:t>и ехать вперед или назад. </a:t>
            </a:r>
          </a:p>
          <a:p>
            <a:r>
              <a:rPr lang="ru-RU" sz="2800" dirty="0" smtClean="0"/>
              <a:t>И две ременных передачи на колеса.</a:t>
            </a:r>
            <a:br>
              <a:rPr lang="ru-RU" sz="2800" dirty="0" smtClean="0"/>
            </a:br>
            <a:r>
              <a:rPr lang="ru-RU" sz="2800" dirty="0" smtClean="0"/>
              <a:t>Датчик расстояния нужен,</a:t>
            </a:r>
            <a:br>
              <a:rPr lang="ru-RU" sz="2800" dirty="0" smtClean="0"/>
            </a:br>
            <a:r>
              <a:rPr lang="ru-RU" sz="2800" dirty="0" smtClean="0"/>
              <a:t>чтобы определить расстояние до стены.</a:t>
            </a:r>
          </a:p>
        </p:txBody>
      </p:sp>
    </p:spTree>
    <p:extLst>
      <p:ext uri="{BB962C8B-B14F-4D97-AF65-F5344CB8AC3E}">
        <p14:creationId xmlns:p14="http://schemas.microsoft.com/office/powerpoint/2010/main" val="27697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492" y="308524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Программа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8809" y="1596840"/>
            <a:ext cx="1045029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программе использован блок старта, </a:t>
            </a:r>
          </a:p>
          <a:p>
            <a:r>
              <a:rPr lang="ru-RU" sz="2800" dirty="0" smtClean="0"/>
              <a:t>блок	направления движения мотора, блок датчика, </a:t>
            </a:r>
          </a:p>
          <a:p>
            <a:r>
              <a:rPr lang="ru-RU" sz="2800" dirty="0" smtClean="0"/>
              <a:t>блок мощности мотора, блок времени работы мотора.</a:t>
            </a:r>
            <a:br>
              <a:rPr lang="ru-RU" sz="2800" dirty="0" smtClean="0"/>
            </a:br>
            <a:r>
              <a:rPr lang="ru-RU" sz="2800" dirty="0" smtClean="0"/>
              <a:t>Чем выше мощность, тем больше он проедет.</a:t>
            </a:r>
            <a:br>
              <a:rPr lang="ru-RU" sz="2800" dirty="0" smtClean="0"/>
            </a:br>
            <a:r>
              <a:rPr lang="ru-RU" sz="2800" dirty="0" smtClean="0"/>
              <a:t>Сначала он едет, пока не встретит стену, </a:t>
            </a:r>
          </a:p>
          <a:p>
            <a:r>
              <a:rPr lang="ru-RU" sz="2800" dirty="0" smtClean="0"/>
              <a:t>а когда встретит стену – останавливается</a:t>
            </a:r>
          </a:p>
          <a:p>
            <a:r>
              <a:rPr lang="ru-RU" sz="2800" dirty="0" smtClean="0"/>
              <a:t>и начинает медленно бурить.</a:t>
            </a:r>
          </a:p>
        </p:txBody>
      </p:sp>
    </p:spTree>
    <p:extLst>
      <p:ext uri="{BB962C8B-B14F-4D97-AF65-F5344CB8AC3E}">
        <p14:creationId xmlns:p14="http://schemas.microsoft.com/office/powerpoint/2010/main" val="14128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492" y="308524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Сильные и слабые стороны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42836" y="2692068"/>
            <a:ext cx="48237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Слабые стороны: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Он не может сначала </a:t>
            </a:r>
          </a:p>
          <a:p>
            <a:r>
              <a:rPr lang="ru-RU" sz="2800" dirty="0" smtClean="0"/>
              <a:t>бурить, потом ехать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436" y="2692068"/>
            <a:ext cx="41472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Сильные стороны:</a:t>
            </a:r>
            <a:br>
              <a:rPr lang="ru-RU" sz="2800" dirty="0" smtClean="0"/>
            </a:br>
            <a:r>
              <a:rPr lang="ru-RU" sz="2800" dirty="0" smtClean="0"/>
              <a:t>1.У него большой бур</a:t>
            </a:r>
          </a:p>
          <a:p>
            <a:r>
              <a:rPr lang="ru-RU" sz="2800" dirty="0" smtClean="0"/>
              <a:t> и поэтому он бурит </a:t>
            </a:r>
          </a:p>
          <a:p>
            <a:r>
              <a:rPr lang="ru-RU" sz="2800" dirty="0" smtClean="0"/>
              <a:t>большие туннели.</a:t>
            </a:r>
          </a:p>
          <a:p>
            <a:r>
              <a:rPr lang="ru-RU" sz="2800" dirty="0" smtClean="0"/>
              <a:t>2. Быстро едет</a:t>
            </a:r>
          </a:p>
          <a:p>
            <a:r>
              <a:rPr lang="ru-RU" sz="2800" dirty="0" smtClean="0"/>
              <a:t>и быстро бурит</a:t>
            </a:r>
          </a:p>
        </p:txBody>
      </p:sp>
    </p:spTree>
    <p:extLst>
      <p:ext uri="{BB962C8B-B14F-4D97-AF65-F5344CB8AC3E}">
        <p14:creationId xmlns:p14="http://schemas.microsoft.com/office/powerpoint/2010/main" val="36223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492" y="308524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8809" y="2337504"/>
            <a:ext cx="91871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Мне удалось создать хорошего робота </a:t>
            </a:r>
          </a:p>
          <a:p>
            <a:r>
              <a:rPr lang="ru-RU" sz="2800" dirty="0" smtClean="0"/>
              <a:t>для бурения туннелей.</a:t>
            </a:r>
          </a:p>
          <a:p>
            <a:r>
              <a:rPr lang="ru-RU" sz="2800" dirty="0" smtClean="0"/>
              <a:t>Он одновременно хорошо едет и хорошо бурит.</a:t>
            </a:r>
            <a:br>
              <a:rPr lang="ru-RU" sz="2800" dirty="0" smtClean="0"/>
            </a:br>
            <a:r>
              <a:rPr lang="ru-RU" sz="2800" dirty="0" smtClean="0"/>
              <a:t>И для бурения не нужны люди в туннеле, </a:t>
            </a:r>
          </a:p>
          <a:p>
            <a:r>
              <a:rPr lang="ru-RU" sz="2800" dirty="0" smtClean="0"/>
              <a:t>ведь в нем есть программа.</a:t>
            </a:r>
          </a:p>
        </p:txBody>
      </p:sp>
    </p:spTree>
    <p:extLst>
      <p:ext uri="{BB962C8B-B14F-4D97-AF65-F5344CB8AC3E}">
        <p14:creationId xmlns:p14="http://schemas.microsoft.com/office/powerpoint/2010/main" val="1648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192024"/>
            <a:ext cx="11476735" cy="64556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5500" y="5239512"/>
            <a:ext cx="8001000" cy="9144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1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287</TotalTime>
  <Words>113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Сектор</vt:lpstr>
      <vt:lpstr>Робот - бур</vt:lpstr>
      <vt:lpstr>Актуальность</vt:lpstr>
      <vt:lpstr>Цели и задачи</vt:lpstr>
      <vt:lpstr>Сборка робота</vt:lpstr>
      <vt:lpstr>Программа</vt:lpstr>
      <vt:lpstr>Сильные и слабые стороны</vt:lpstr>
      <vt:lpstr>Заключение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- бур</dc:title>
  <dc:creator>Учетная запись Майкрософт</dc:creator>
  <cp:lastModifiedBy>Учетная запись Майкрософт</cp:lastModifiedBy>
  <cp:revision>7</cp:revision>
  <dcterms:created xsi:type="dcterms:W3CDTF">2023-05-24T17:02:05Z</dcterms:created>
  <dcterms:modified xsi:type="dcterms:W3CDTF">2023-05-24T21:49:18Z</dcterms:modified>
</cp:coreProperties>
</file>