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</p:sldMasterIdLst>
  <p:notesMasterIdLst>
    <p:notesMasterId r:id="rId14"/>
  </p:notesMasterIdLst>
  <p:sldIdLst>
    <p:sldId id="256" r:id="rId2"/>
    <p:sldId id="260" r:id="rId3"/>
    <p:sldId id="314" r:id="rId4"/>
    <p:sldId id="315" r:id="rId5"/>
    <p:sldId id="261" r:id="rId6"/>
    <p:sldId id="268" r:id="rId7"/>
    <p:sldId id="317" r:id="rId8"/>
    <p:sldId id="319" r:id="rId9"/>
    <p:sldId id="320" r:id="rId10"/>
    <p:sldId id="318" r:id="rId11"/>
    <p:sldId id="276" r:id="rId12"/>
    <p:sldId id="269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CBE017-8A82-4B58-87E2-B59C2D0A92AA}">
  <a:tblStyle styleId="{4DCBE017-8A82-4B58-87E2-B59C2D0A92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946" y="2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0" name="Google Shape;1490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4741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6" name="Google Shape;1766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1b7212ac0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1b7212ac0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1b7212ac0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1b7212ac0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279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1b7212ac0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1b7212ac0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7162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0" name="Google Shape;1490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0" name="Google Shape;1490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5311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270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859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heumatoid Awareness Day by Slidesg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60800" y="1436597"/>
            <a:ext cx="7022400" cy="18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60875" y="3287000"/>
            <a:ext cx="70224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884682" y="-773054"/>
            <a:ext cx="1546086" cy="1546118"/>
            <a:chOff x="7339425" y="1867300"/>
            <a:chExt cx="1188200" cy="1188225"/>
          </a:xfrm>
        </p:grpSpPr>
        <p:sp>
          <p:nvSpPr>
            <p:cNvPr id="12" name="Google Shape;12;p2"/>
            <p:cNvSpPr/>
            <p:nvPr/>
          </p:nvSpPr>
          <p:spPr>
            <a:xfrm>
              <a:off x="7339425" y="1867300"/>
              <a:ext cx="1188200" cy="1188225"/>
            </a:xfrm>
            <a:custGeom>
              <a:avLst/>
              <a:gdLst/>
              <a:ahLst/>
              <a:cxnLst/>
              <a:rect l="l" t="t" r="r" b="b"/>
              <a:pathLst>
                <a:path w="47528" h="47529" extrusionOk="0">
                  <a:moveTo>
                    <a:pt x="23778" y="1"/>
                  </a:moveTo>
                  <a:cubicBezTo>
                    <a:pt x="10649" y="1"/>
                    <a:pt x="0" y="10621"/>
                    <a:pt x="0" y="23751"/>
                  </a:cubicBezTo>
                  <a:cubicBezTo>
                    <a:pt x="0" y="36880"/>
                    <a:pt x="10649" y="47528"/>
                    <a:pt x="23778" y="47528"/>
                  </a:cubicBezTo>
                  <a:cubicBezTo>
                    <a:pt x="36907" y="47528"/>
                    <a:pt x="47528" y="36880"/>
                    <a:pt x="47528" y="23751"/>
                  </a:cubicBezTo>
                  <a:cubicBezTo>
                    <a:pt x="47528" y="10621"/>
                    <a:pt x="36907" y="1"/>
                    <a:pt x="23778" y="1"/>
                  </a:cubicBezTo>
                  <a:close/>
                </a:path>
              </a:pathLst>
            </a:custGeom>
            <a:solidFill>
              <a:srgbClr val="5785A8">
                <a:alpha val="1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519225" y="2046400"/>
              <a:ext cx="829300" cy="829325"/>
            </a:xfrm>
            <a:custGeom>
              <a:avLst/>
              <a:gdLst/>
              <a:ahLst/>
              <a:cxnLst/>
              <a:rect l="l" t="t" r="r" b="b"/>
              <a:pathLst>
                <a:path w="33172" h="33173" extrusionOk="0">
                  <a:moveTo>
                    <a:pt x="16586" y="1"/>
                  </a:moveTo>
                  <a:cubicBezTo>
                    <a:pt x="7415" y="1"/>
                    <a:pt x="0" y="7444"/>
                    <a:pt x="0" y="16587"/>
                  </a:cubicBezTo>
                  <a:cubicBezTo>
                    <a:pt x="0" y="25758"/>
                    <a:pt x="7415" y="33172"/>
                    <a:pt x="16586" y="33172"/>
                  </a:cubicBezTo>
                  <a:cubicBezTo>
                    <a:pt x="25729" y="33172"/>
                    <a:pt x="33172" y="25758"/>
                    <a:pt x="33172" y="16587"/>
                  </a:cubicBezTo>
                  <a:cubicBezTo>
                    <a:pt x="33172" y="7444"/>
                    <a:pt x="25729" y="1"/>
                    <a:pt x="16586" y="1"/>
                  </a:cubicBezTo>
                  <a:close/>
                </a:path>
              </a:pathLst>
            </a:custGeom>
            <a:solidFill>
              <a:srgbClr val="5785A8">
                <a:alpha val="34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670450" y="2198325"/>
              <a:ext cx="526150" cy="526175"/>
            </a:xfrm>
            <a:custGeom>
              <a:avLst/>
              <a:gdLst/>
              <a:ahLst/>
              <a:cxnLst/>
              <a:rect l="l" t="t" r="r" b="b"/>
              <a:pathLst>
                <a:path w="21046" h="21047" extrusionOk="0">
                  <a:moveTo>
                    <a:pt x="10537" y="1"/>
                  </a:moveTo>
                  <a:cubicBezTo>
                    <a:pt x="4711" y="1"/>
                    <a:pt x="0" y="4712"/>
                    <a:pt x="0" y="10510"/>
                  </a:cubicBezTo>
                  <a:cubicBezTo>
                    <a:pt x="0" y="16336"/>
                    <a:pt x="4711" y="21047"/>
                    <a:pt x="10537" y="21047"/>
                  </a:cubicBezTo>
                  <a:cubicBezTo>
                    <a:pt x="16335" y="21047"/>
                    <a:pt x="21046" y="16336"/>
                    <a:pt x="21046" y="10510"/>
                  </a:cubicBezTo>
                  <a:cubicBezTo>
                    <a:pt x="21046" y="4712"/>
                    <a:pt x="16335" y="1"/>
                    <a:pt x="10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713232" y="4370436"/>
            <a:ext cx="1546086" cy="1546118"/>
            <a:chOff x="7339425" y="1867300"/>
            <a:chExt cx="1188200" cy="1188225"/>
          </a:xfrm>
        </p:grpSpPr>
        <p:sp>
          <p:nvSpPr>
            <p:cNvPr id="16" name="Google Shape;16;p2"/>
            <p:cNvSpPr/>
            <p:nvPr/>
          </p:nvSpPr>
          <p:spPr>
            <a:xfrm>
              <a:off x="7339425" y="1867300"/>
              <a:ext cx="1188200" cy="1188225"/>
            </a:xfrm>
            <a:custGeom>
              <a:avLst/>
              <a:gdLst/>
              <a:ahLst/>
              <a:cxnLst/>
              <a:rect l="l" t="t" r="r" b="b"/>
              <a:pathLst>
                <a:path w="47528" h="47529" extrusionOk="0">
                  <a:moveTo>
                    <a:pt x="23778" y="1"/>
                  </a:moveTo>
                  <a:cubicBezTo>
                    <a:pt x="10649" y="1"/>
                    <a:pt x="0" y="10621"/>
                    <a:pt x="0" y="23751"/>
                  </a:cubicBezTo>
                  <a:cubicBezTo>
                    <a:pt x="0" y="36880"/>
                    <a:pt x="10649" y="47528"/>
                    <a:pt x="23778" y="47528"/>
                  </a:cubicBezTo>
                  <a:cubicBezTo>
                    <a:pt x="36907" y="47528"/>
                    <a:pt x="47528" y="36880"/>
                    <a:pt x="47528" y="23751"/>
                  </a:cubicBezTo>
                  <a:cubicBezTo>
                    <a:pt x="47528" y="10621"/>
                    <a:pt x="36907" y="1"/>
                    <a:pt x="23778" y="1"/>
                  </a:cubicBezTo>
                  <a:close/>
                </a:path>
              </a:pathLst>
            </a:custGeom>
            <a:solidFill>
              <a:srgbClr val="5785A8">
                <a:alpha val="1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519225" y="2046400"/>
              <a:ext cx="829300" cy="829325"/>
            </a:xfrm>
            <a:custGeom>
              <a:avLst/>
              <a:gdLst/>
              <a:ahLst/>
              <a:cxnLst/>
              <a:rect l="l" t="t" r="r" b="b"/>
              <a:pathLst>
                <a:path w="33172" h="33173" extrusionOk="0">
                  <a:moveTo>
                    <a:pt x="16586" y="1"/>
                  </a:moveTo>
                  <a:cubicBezTo>
                    <a:pt x="7415" y="1"/>
                    <a:pt x="0" y="7444"/>
                    <a:pt x="0" y="16587"/>
                  </a:cubicBezTo>
                  <a:cubicBezTo>
                    <a:pt x="0" y="25758"/>
                    <a:pt x="7415" y="33172"/>
                    <a:pt x="16586" y="33172"/>
                  </a:cubicBezTo>
                  <a:cubicBezTo>
                    <a:pt x="25729" y="33172"/>
                    <a:pt x="33172" y="25758"/>
                    <a:pt x="33172" y="16587"/>
                  </a:cubicBezTo>
                  <a:cubicBezTo>
                    <a:pt x="33172" y="7444"/>
                    <a:pt x="25729" y="1"/>
                    <a:pt x="16586" y="1"/>
                  </a:cubicBezTo>
                  <a:close/>
                </a:path>
              </a:pathLst>
            </a:custGeom>
            <a:solidFill>
              <a:srgbClr val="5785A8">
                <a:alpha val="34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670450" y="2198325"/>
              <a:ext cx="526150" cy="526175"/>
            </a:xfrm>
            <a:custGeom>
              <a:avLst/>
              <a:gdLst/>
              <a:ahLst/>
              <a:cxnLst/>
              <a:rect l="l" t="t" r="r" b="b"/>
              <a:pathLst>
                <a:path w="21046" h="21047" extrusionOk="0">
                  <a:moveTo>
                    <a:pt x="10537" y="1"/>
                  </a:moveTo>
                  <a:cubicBezTo>
                    <a:pt x="4711" y="1"/>
                    <a:pt x="0" y="4712"/>
                    <a:pt x="0" y="10510"/>
                  </a:cubicBezTo>
                  <a:cubicBezTo>
                    <a:pt x="0" y="16336"/>
                    <a:pt x="4711" y="21047"/>
                    <a:pt x="10537" y="21047"/>
                  </a:cubicBezTo>
                  <a:cubicBezTo>
                    <a:pt x="16335" y="21047"/>
                    <a:pt x="21046" y="16336"/>
                    <a:pt x="21046" y="10510"/>
                  </a:cubicBezTo>
                  <a:cubicBezTo>
                    <a:pt x="21046" y="4712"/>
                    <a:pt x="16335" y="1"/>
                    <a:pt x="10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-454483" y="-10753"/>
            <a:ext cx="865842" cy="5165005"/>
            <a:chOff x="-458975" y="-1"/>
            <a:chExt cx="865842" cy="5165005"/>
          </a:xfrm>
        </p:grpSpPr>
        <p:sp>
          <p:nvSpPr>
            <p:cNvPr id="20" name="Google Shape;20;p2"/>
            <p:cNvSpPr/>
            <p:nvPr/>
          </p:nvSpPr>
          <p:spPr>
            <a:xfrm>
              <a:off x="-458975" y="3326988"/>
              <a:ext cx="855245" cy="295131"/>
            </a:xfrm>
            <a:custGeom>
              <a:avLst/>
              <a:gdLst/>
              <a:ahLst/>
              <a:cxnLst/>
              <a:rect l="l" t="t" r="r" b="b"/>
              <a:pathLst>
                <a:path w="17674" h="6099" extrusionOk="0">
                  <a:moveTo>
                    <a:pt x="11736" y="1"/>
                  </a:moveTo>
                  <a:cubicBezTo>
                    <a:pt x="11619" y="1"/>
                    <a:pt x="11474" y="28"/>
                    <a:pt x="11290" y="76"/>
                  </a:cubicBezTo>
                  <a:cubicBezTo>
                    <a:pt x="10457" y="334"/>
                    <a:pt x="9633" y="460"/>
                    <a:pt x="8808" y="460"/>
                  </a:cubicBezTo>
                  <a:cubicBezTo>
                    <a:pt x="8030" y="460"/>
                    <a:pt x="7252" y="348"/>
                    <a:pt x="6467" y="132"/>
                  </a:cubicBezTo>
                  <a:cubicBezTo>
                    <a:pt x="6226" y="57"/>
                    <a:pt x="6052" y="11"/>
                    <a:pt x="5921" y="11"/>
                  </a:cubicBezTo>
                  <a:cubicBezTo>
                    <a:pt x="5659" y="11"/>
                    <a:pt x="5566" y="197"/>
                    <a:pt x="5436" y="717"/>
                  </a:cubicBezTo>
                  <a:cubicBezTo>
                    <a:pt x="5296" y="1275"/>
                    <a:pt x="5046" y="1749"/>
                    <a:pt x="4460" y="1832"/>
                  </a:cubicBezTo>
                  <a:cubicBezTo>
                    <a:pt x="3401" y="1944"/>
                    <a:pt x="2342" y="1972"/>
                    <a:pt x="1282" y="1972"/>
                  </a:cubicBezTo>
                  <a:cubicBezTo>
                    <a:pt x="864" y="1972"/>
                    <a:pt x="474" y="2027"/>
                    <a:pt x="251" y="2390"/>
                  </a:cubicBezTo>
                  <a:cubicBezTo>
                    <a:pt x="0" y="2724"/>
                    <a:pt x="0" y="3142"/>
                    <a:pt x="251" y="3505"/>
                  </a:cubicBezTo>
                  <a:cubicBezTo>
                    <a:pt x="452" y="3807"/>
                    <a:pt x="767" y="3927"/>
                    <a:pt x="1155" y="3927"/>
                  </a:cubicBezTo>
                  <a:cubicBezTo>
                    <a:pt x="1197" y="3927"/>
                    <a:pt x="1239" y="3926"/>
                    <a:pt x="1282" y="3923"/>
                  </a:cubicBezTo>
                  <a:cubicBezTo>
                    <a:pt x="2258" y="3811"/>
                    <a:pt x="3234" y="3728"/>
                    <a:pt x="4209" y="3672"/>
                  </a:cubicBezTo>
                  <a:cubicBezTo>
                    <a:pt x="4239" y="3671"/>
                    <a:pt x="4267" y="3670"/>
                    <a:pt x="4295" y="3670"/>
                  </a:cubicBezTo>
                  <a:cubicBezTo>
                    <a:pt x="4881" y="3670"/>
                    <a:pt x="5195" y="3946"/>
                    <a:pt x="5408" y="4425"/>
                  </a:cubicBezTo>
                  <a:cubicBezTo>
                    <a:pt x="5715" y="5094"/>
                    <a:pt x="6244" y="5567"/>
                    <a:pt x="6941" y="5790"/>
                  </a:cubicBezTo>
                  <a:cubicBezTo>
                    <a:pt x="7576" y="6002"/>
                    <a:pt x="8227" y="6099"/>
                    <a:pt x="8880" y="6099"/>
                  </a:cubicBezTo>
                  <a:cubicBezTo>
                    <a:pt x="9433" y="6099"/>
                    <a:pt x="9988" y="6030"/>
                    <a:pt x="10537" y="5902"/>
                  </a:cubicBezTo>
                  <a:cubicBezTo>
                    <a:pt x="11290" y="5735"/>
                    <a:pt x="11959" y="5317"/>
                    <a:pt x="12265" y="4536"/>
                  </a:cubicBezTo>
                  <a:cubicBezTo>
                    <a:pt x="12516" y="3960"/>
                    <a:pt x="12879" y="3631"/>
                    <a:pt x="13456" y="3631"/>
                  </a:cubicBezTo>
                  <a:cubicBezTo>
                    <a:pt x="13521" y="3631"/>
                    <a:pt x="13588" y="3636"/>
                    <a:pt x="13659" y="3644"/>
                  </a:cubicBezTo>
                  <a:cubicBezTo>
                    <a:pt x="14607" y="3700"/>
                    <a:pt x="15555" y="3811"/>
                    <a:pt x="16419" y="3895"/>
                  </a:cubicBezTo>
                  <a:cubicBezTo>
                    <a:pt x="16455" y="3897"/>
                    <a:pt x="16491" y="3898"/>
                    <a:pt x="16527" y="3898"/>
                  </a:cubicBezTo>
                  <a:cubicBezTo>
                    <a:pt x="16923" y="3898"/>
                    <a:pt x="17245" y="3754"/>
                    <a:pt x="17450" y="3421"/>
                  </a:cubicBezTo>
                  <a:cubicBezTo>
                    <a:pt x="17673" y="3087"/>
                    <a:pt x="17673" y="2696"/>
                    <a:pt x="17422" y="2362"/>
                  </a:cubicBezTo>
                  <a:cubicBezTo>
                    <a:pt x="17171" y="2027"/>
                    <a:pt x="16837" y="1944"/>
                    <a:pt x="16419" y="1944"/>
                  </a:cubicBezTo>
                  <a:cubicBezTo>
                    <a:pt x="15499" y="1944"/>
                    <a:pt x="14551" y="1888"/>
                    <a:pt x="13631" y="1860"/>
                  </a:cubicBezTo>
                  <a:cubicBezTo>
                    <a:pt x="12823" y="1832"/>
                    <a:pt x="12405" y="1386"/>
                    <a:pt x="12237" y="606"/>
                  </a:cubicBezTo>
                  <a:cubicBezTo>
                    <a:pt x="12138" y="169"/>
                    <a:pt x="12025" y="1"/>
                    <a:pt x="11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458975" y="3731654"/>
              <a:ext cx="857906" cy="297308"/>
            </a:xfrm>
            <a:custGeom>
              <a:avLst/>
              <a:gdLst/>
              <a:ahLst/>
              <a:cxnLst/>
              <a:rect l="l" t="t" r="r" b="b"/>
              <a:pathLst>
                <a:path w="17729" h="6144" extrusionOk="0">
                  <a:moveTo>
                    <a:pt x="11714" y="1"/>
                  </a:moveTo>
                  <a:cubicBezTo>
                    <a:pt x="11637" y="1"/>
                    <a:pt x="11551" y="16"/>
                    <a:pt x="11457" y="48"/>
                  </a:cubicBezTo>
                  <a:cubicBezTo>
                    <a:pt x="10582" y="330"/>
                    <a:pt x="9700" y="476"/>
                    <a:pt x="8819" y="476"/>
                  </a:cubicBezTo>
                  <a:cubicBezTo>
                    <a:pt x="7958" y="476"/>
                    <a:pt x="7098" y="337"/>
                    <a:pt x="6244" y="48"/>
                  </a:cubicBezTo>
                  <a:cubicBezTo>
                    <a:pt x="6162" y="22"/>
                    <a:pt x="6088" y="10"/>
                    <a:pt x="6021" y="10"/>
                  </a:cubicBezTo>
                  <a:cubicBezTo>
                    <a:pt x="5796" y="10"/>
                    <a:pt x="5655" y="152"/>
                    <a:pt x="5547" y="410"/>
                  </a:cubicBezTo>
                  <a:cubicBezTo>
                    <a:pt x="5464" y="577"/>
                    <a:pt x="5436" y="772"/>
                    <a:pt x="5380" y="968"/>
                  </a:cubicBezTo>
                  <a:cubicBezTo>
                    <a:pt x="5185" y="1441"/>
                    <a:pt x="4878" y="1832"/>
                    <a:pt x="4349" y="1860"/>
                  </a:cubicBezTo>
                  <a:cubicBezTo>
                    <a:pt x="3345" y="1943"/>
                    <a:pt x="2314" y="1971"/>
                    <a:pt x="1255" y="1999"/>
                  </a:cubicBezTo>
                  <a:cubicBezTo>
                    <a:pt x="809" y="1999"/>
                    <a:pt x="446" y="2083"/>
                    <a:pt x="195" y="2445"/>
                  </a:cubicBezTo>
                  <a:cubicBezTo>
                    <a:pt x="0" y="2807"/>
                    <a:pt x="0" y="3198"/>
                    <a:pt x="251" y="3532"/>
                  </a:cubicBezTo>
                  <a:cubicBezTo>
                    <a:pt x="473" y="3842"/>
                    <a:pt x="747" y="3976"/>
                    <a:pt x="1088" y="3976"/>
                  </a:cubicBezTo>
                  <a:cubicBezTo>
                    <a:pt x="1176" y="3976"/>
                    <a:pt x="1269" y="3967"/>
                    <a:pt x="1366" y="3950"/>
                  </a:cubicBezTo>
                  <a:cubicBezTo>
                    <a:pt x="2230" y="3839"/>
                    <a:pt x="3122" y="3783"/>
                    <a:pt x="4014" y="3671"/>
                  </a:cubicBezTo>
                  <a:cubicBezTo>
                    <a:pt x="4101" y="3658"/>
                    <a:pt x="4184" y="3652"/>
                    <a:pt x="4263" y="3652"/>
                  </a:cubicBezTo>
                  <a:cubicBezTo>
                    <a:pt x="4843" y="3652"/>
                    <a:pt x="5218" y="4006"/>
                    <a:pt x="5464" y="4619"/>
                  </a:cubicBezTo>
                  <a:cubicBezTo>
                    <a:pt x="5742" y="5205"/>
                    <a:pt x="6244" y="5623"/>
                    <a:pt x="6857" y="5846"/>
                  </a:cubicBezTo>
                  <a:cubicBezTo>
                    <a:pt x="7485" y="6055"/>
                    <a:pt x="8121" y="6143"/>
                    <a:pt x="8766" y="6143"/>
                  </a:cubicBezTo>
                  <a:cubicBezTo>
                    <a:pt x="9240" y="6143"/>
                    <a:pt x="9719" y="6096"/>
                    <a:pt x="10203" y="6013"/>
                  </a:cubicBezTo>
                  <a:cubicBezTo>
                    <a:pt x="11262" y="5846"/>
                    <a:pt x="12014" y="5316"/>
                    <a:pt x="12433" y="4313"/>
                  </a:cubicBezTo>
                  <a:cubicBezTo>
                    <a:pt x="12564" y="3918"/>
                    <a:pt x="12894" y="3697"/>
                    <a:pt x="13306" y="3697"/>
                  </a:cubicBezTo>
                  <a:cubicBezTo>
                    <a:pt x="13331" y="3697"/>
                    <a:pt x="13355" y="3698"/>
                    <a:pt x="13380" y="3699"/>
                  </a:cubicBezTo>
                  <a:cubicBezTo>
                    <a:pt x="14384" y="3783"/>
                    <a:pt x="15415" y="3839"/>
                    <a:pt x="16419" y="3950"/>
                  </a:cubicBezTo>
                  <a:cubicBezTo>
                    <a:pt x="16510" y="3967"/>
                    <a:pt x="16599" y="3976"/>
                    <a:pt x="16686" y="3976"/>
                  </a:cubicBezTo>
                  <a:cubicBezTo>
                    <a:pt x="17019" y="3976"/>
                    <a:pt x="17306" y="3842"/>
                    <a:pt x="17506" y="3532"/>
                  </a:cubicBezTo>
                  <a:cubicBezTo>
                    <a:pt x="17729" y="3198"/>
                    <a:pt x="17729" y="2807"/>
                    <a:pt x="17506" y="2445"/>
                  </a:cubicBezTo>
                  <a:cubicBezTo>
                    <a:pt x="17227" y="2083"/>
                    <a:pt x="16865" y="1999"/>
                    <a:pt x="16419" y="1999"/>
                  </a:cubicBezTo>
                  <a:cubicBezTo>
                    <a:pt x="15332" y="1999"/>
                    <a:pt x="14300" y="1971"/>
                    <a:pt x="13241" y="1832"/>
                  </a:cubicBezTo>
                  <a:cubicBezTo>
                    <a:pt x="12572" y="1720"/>
                    <a:pt x="12377" y="1163"/>
                    <a:pt x="12237" y="577"/>
                  </a:cubicBezTo>
                  <a:cubicBezTo>
                    <a:pt x="12151" y="188"/>
                    <a:pt x="11981" y="1"/>
                    <a:pt x="11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453604" y="4156740"/>
              <a:ext cx="852535" cy="293631"/>
            </a:xfrm>
            <a:custGeom>
              <a:avLst/>
              <a:gdLst/>
              <a:ahLst/>
              <a:cxnLst/>
              <a:rect l="l" t="t" r="r" b="b"/>
              <a:pathLst>
                <a:path w="17618" h="6068" extrusionOk="0">
                  <a:moveTo>
                    <a:pt x="11747" y="1"/>
                  </a:moveTo>
                  <a:cubicBezTo>
                    <a:pt x="11634" y="1"/>
                    <a:pt x="11494" y="26"/>
                    <a:pt x="11318" y="71"/>
                  </a:cubicBezTo>
                  <a:cubicBezTo>
                    <a:pt x="10500" y="330"/>
                    <a:pt x="9675" y="455"/>
                    <a:pt x="8850" y="455"/>
                  </a:cubicBezTo>
                  <a:cubicBezTo>
                    <a:pt x="8072" y="455"/>
                    <a:pt x="7295" y="343"/>
                    <a:pt x="6523" y="127"/>
                  </a:cubicBezTo>
                  <a:cubicBezTo>
                    <a:pt x="6273" y="53"/>
                    <a:pt x="6093" y="6"/>
                    <a:pt x="5958" y="6"/>
                  </a:cubicBezTo>
                  <a:cubicBezTo>
                    <a:pt x="5687" y="6"/>
                    <a:pt x="5594" y="192"/>
                    <a:pt x="5464" y="712"/>
                  </a:cubicBezTo>
                  <a:cubicBezTo>
                    <a:pt x="5325" y="1270"/>
                    <a:pt x="5018" y="1744"/>
                    <a:pt x="4377" y="1827"/>
                  </a:cubicBezTo>
                  <a:cubicBezTo>
                    <a:pt x="3513" y="1939"/>
                    <a:pt x="2677" y="1995"/>
                    <a:pt x="1813" y="2078"/>
                  </a:cubicBezTo>
                  <a:cubicBezTo>
                    <a:pt x="1813" y="2023"/>
                    <a:pt x="1813" y="2023"/>
                    <a:pt x="1757" y="1967"/>
                  </a:cubicBezTo>
                  <a:cubicBezTo>
                    <a:pt x="1534" y="1967"/>
                    <a:pt x="1283" y="1939"/>
                    <a:pt x="1032" y="1939"/>
                  </a:cubicBezTo>
                  <a:cubicBezTo>
                    <a:pt x="475" y="1939"/>
                    <a:pt x="1" y="2413"/>
                    <a:pt x="29" y="2942"/>
                  </a:cubicBezTo>
                  <a:cubicBezTo>
                    <a:pt x="81" y="3493"/>
                    <a:pt x="577" y="3895"/>
                    <a:pt x="1145" y="3895"/>
                  </a:cubicBezTo>
                  <a:cubicBezTo>
                    <a:pt x="1182" y="3895"/>
                    <a:pt x="1218" y="3894"/>
                    <a:pt x="1255" y="3890"/>
                  </a:cubicBezTo>
                  <a:cubicBezTo>
                    <a:pt x="2286" y="3779"/>
                    <a:pt x="3346" y="3695"/>
                    <a:pt x="4377" y="3639"/>
                  </a:cubicBezTo>
                  <a:cubicBezTo>
                    <a:pt x="4405" y="3638"/>
                    <a:pt x="4432" y="3637"/>
                    <a:pt x="4459" y="3637"/>
                  </a:cubicBezTo>
                  <a:cubicBezTo>
                    <a:pt x="4912" y="3637"/>
                    <a:pt x="5195" y="3861"/>
                    <a:pt x="5353" y="4308"/>
                  </a:cubicBezTo>
                  <a:cubicBezTo>
                    <a:pt x="5631" y="5061"/>
                    <a:pt x="6189" y="5507"/>
                    <a:pt x="6969" y="5758"/>
                  </a:cubicBezTo>
                  <a:cubicBezTo>
                    <a:pt x="7572" y="5982"/>
                    <a:pt x="8184" y="6067"/>
                    <a:pt x="8801" y="6067"/>
                  </a:cubicBezTo>
                  <a:cubicBezTo>
                    <a:pt x="9184" y="6067"/>
                    <a:pt x="9568" y="6034"/>
                    <a:pt x="9952" y="5981"/>
                  </a:cubicBezTo>
                  <a:cubicBezTo>
                    <a:pt x="11039" y="5786"/>
                    <a:pt x="11931" y="5312"/>
                    <a:pt x="12405" y="4197"/>
                  </a:cubicBezTo>
                  <a:cubicBezTo>
                    <a:pt x="12561" y="3808"/>
                    <a:pt x="12885" y="3636"/>
                    <a:pt x="13287" y="3636"/>
                  </a:cubicBezTo>
                  <a:cubicBezTo>
                    <a:pt x="13318" y="3636"/>
                    <a:pt x="13349" y="3637"/>
                    <a:pt x="13381" y="3639"/>
                  </a:cubicBezTo>
                  <a:cubicBezTo>
                    <a:pt x="14384" y="3695"/>
                    <a:pt x="15388" y="3779"/>
                    <a:pt x="16419" y="3890"/>
                  </a:cubicBezTo>
                  <a:cubicBezTo>
                    <a:pt x="16512" y="3902"/>
                    <a:pt x="16603" y="3909"/>
                    <a:pt x="16691" y="3909"/>
                  </a:cubicBezTo>
                  <a:cubicBezTo>
                    <a:pt x="17028" y="3909"/>
                    <a:pt x="17318" y="3809"/>
                    <a:pt x="17451" y="3500"/>
                  </a:cubicBezTo>
                  <a:cubicBezTo>
                    <a:pt x="17590" y="3193"/>
                    <a:pt x="17618" y="2775"/>
                    <a:pt x="17534" y="2441"/>
                  </a:cubicBezTo>
                  <a:cubicBezTo>
                    <a:pt x="17339" y="2023"/>
                    <a:pt x="16921" y="1939"/>
                    <a:pt x="16475" y="1939"/>
                  </a:cubicBezTo>
                  <a:cubicBezTo>
                    <a:pt x="16099" y="1953"/>
                    <a:pt x="15722" y="1960"/>
                    <a:pt x="15346" y="1960"/>
                  </a:cubicBezTo>
                  <a:cubicBezTo>
                    <a:pt x="14970" y="1960"/>
                    <a:pt x="14593" y="1953"/>
                    <a:pt x="14217" y="1939"/>
                  </a:cubicBezTo>
                  <a:cubicBezTo>
                    <a:pt x="12879" y="1855"/>
                    <a:pt x="12517" y="1577"/>
                    <a:pt x="12266" y="601"/>
                  </a:cubicBezTo>
                  <a:cubicBezTo>
                    <a:pt x="12165" y="176"/>
                    <a:pt x="12049" y="1"/>
                    <a:pt x="11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453604" y="4573599"/>
              <a:ext cx="852535" cy="292760"/>
            </a:xfrm>
            <a:custGeom>
              <a:avLst/>
              <a:gdLst/>
              <a:ahLst/>
              <a:cxnLst/>
              <a:rect l="l" t="t" r="r" b="b"/>
              <a:pathLst>
                <a:path w="17618" h="6050" extrusionOk="0">
                  <a:moveTo>
                    <a:pt x="11656" y="0"/>
                  </a:moveTo>
                  <a:cubicBezTo>
                    <a:pt x="11578" y="0"/>
                    <a:pt x="11492" y="14"/>
                    <a:pt x="11402" y="42"/>
                  </a:cubicBezTo>
                  <a:cubicBezTo>
                    <a:pt x="10510" y="321"/>
                    <a:pt x="9625" y="460"/>
                    <a:pt x="8747" y="460"/>
                  </a:cubicBezTo>
                  <a:cubicBezTo>
                    <a:pt x="7868" y="460"/>
                    <a:pt x="6997" y="321"/>
                    <a:pt x="6133" y="42"/>
                  </a:cubicBezTo>
                  <a:cubicBezTo>
                    <a:pt x="6052" y="15"/>
                    <a:pt x="5980" y="2"/>
                    <a:pt x="5916" y="2"/>
                  </a:cubicBezTo>
                  <a:cubicBezTo>
                    <a:pt x="5651" y="2"/>
                    <a:pt x="5521" y="213"/>
                    <a:pt x="5408" y="460"/>
                  </a:cubicBezTo>
                  <a:cubicBezTo>
                    <a:pt x="5297" y="739"/>
                    <a:pt x="5269" y="1045"/>
                    <a:pt x="5074" y="1268"/>
                  </a:cubicBezTo>
                  <a:cubicBezTo>
                    <a:pt x="4879" y="1491"/>
                    <a:pt x="4572" y="1770"/>
                    <a:pt x="4238" y="1826"/>
                  </a:cubicBezTo>
                  <a:cubicBezTo>
                    <a:pt x="3206" y="1910"/>
                    <a:pt x="2119" y="1965"/>
                    <a:pt x="1032" y="1965"/>
                  </a:cubicBezTo>
                  <a:cubicBezTo>
                    <a:pt x="447" y="1965"/>
                    <a:pt x="1" y="2300"/>
                    <a:pt x="1" y="2885"/>
                  </a:cubicBezTo>
                  <a:cubicBezTo>
                    <a:pt x="1" y="3490"/>
                    <a:pt x="422" y="3921"/>
                    <a:pt x="962" y="3921"/>
                  </a:cubicBezTo>
                  <a:cubicBezTo>
                    <a:pt x="994" y="3921"/>
                    <a:pt x="1027" y="3920"/>
                    <a:pt x="1060" y="3917"/>
                  </a:cubicBezTo>
                  <a:cubicBezTo>
                    <a:pt x="1924" y="3805"/>
                    <a:pt x="2732" y="3666"/>
                    <a:pt x="3624" y="3638"/>
                  </a:cubicBezTo>
                  <a:cubicBezTo>
                    <a:pt x="3767" y="3629"/>
                    <a:pt x="3899" y="3622"/>
                    <a:pt x="4022" y="3622"/>
                  </a:cubicBezTo>
                  <a:cubicBezTo>
                    <a:pt x="4643" y="3622"/>
                    <a:pt x="5027" y="3780"/>
                    <a:pt x="5353" y="4502"/>
                  </a:cubicBezTo>
                  <a:cubicBezTo>
                    <a:pt x="5631" y="5171"/>
                    <a:pt x="6189" y="5645"/>
                    <a:pt x="6914" y="5812"/>
                  </a:cubicBezTo>
                  <a:cubicBezTo>
                    <a:pt x="7555" y="5982"/>
                    <a:pt x="8184" y="6050"/>
                    <a:pt x="8827" y="6050"/>
                  </a:cubicBezTo>
                  <a:cubicBezTo>
                    <a:pt x="9133" y="6050"/>
                    <a:pt x="9442" y="6034"/>
                    <a:pt x="9757" y="6007"/>
                  </a:cubicBezTo>
                  <a:cubicBezTo>
                    <a:pt x="10928" y="5896"/>
                    <a:pt x="11820" y="5394"/>
                    <a:pt x="12322" y="4279"/>
                  </a:cubicBezTo>
                  <a:cubicBezTo>
                    <a:pt x="12461" y="4000"/>
                    <a:pt x="12851" y="3666"/>
                    <a:pt x="13102" y="3666"/>
                  </a:cubicBezTo>
                  <a:cubicBezTo>
                    <a:pt x="14189" y="3666"/>
                    <a:pt x="15248" y="3777"/>
                    <a:pt x="16336" y="3917"/>
                  </a:cubicBezTo>
                  <a:cubicBezTo>
                    <a:pt x="16420" y="3929"/>
                    <a:pt x="16501" y="3935"/>
                    <a:pt x="16580" y="3935"/>
                  </a:cubicBezTo>
                  <a:cubicBezTo>
                    <a:pt x="16866" y="3935"/>
                    <a:pt x="17114" y="3845"/>
                    <a:pt x="17311" y="3582"/>
                  </a:cubicBezTo>
                  <a:cubicBezTo>
                    <a:pt x="17590" y="3248"/>
                    <a:pt x="17618" y="2829"/>
                    <a:pt x="17395" y="2439"/>
                  </a:cubicBezTo>
                  <a:cubicBezTo>
                    <a:pt x="17172" y="2133"/>
                    <a:pt x="16865" y="1993"/>
                    <a:pt x="16447" y="1993"/>
                  </a:cubicBezTo>
                  <a:cubicBezTo>
                    <a:pt x="15667" y="1993"/>
                    <a:pt x="14942" y="1965"/>
                    <a:pt x="14189" y="1965"/>
                  </a:cubicBezTo>
                  <a:cubicBezTo>
                    <a:pt x="13102" y="1965"/>
                    <a:pt x="12294" y="1603"/>
                    <a:pt x="12099" y="376"/>
                  </a:cubicBezTo>
                  <a:cubicBezTo>
                    <a:pt x="12057" y="125"/>
                    <a:pt x="11889" y="0"/>
                    <a:pt x="11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452249" y="2910710"/>
              <a:ext cx="859116" cy="292421"/>
            </a:xfrm>
            <a:custGeom>
              <a:avLst/>
              <a:gdLst/>
              <a:ahLst/>
              <a:cxnLst/>
              <a:rect l="l" t="t" r="r" b="b"/>
              <a:pathLst>
                <a:path w="17754" h="6043" extrusionOk="0">
                  <a:moveTo>
                    <a:pt x="11678" y="1"/>
                  </a:moveTo>
                  <a:cubicBezTo>
                    <a:pt x="11535" y="1"/>
                    <a:pt x="11356" y="44"/>
                    <a:pt x="11123" y="121"/>
                  </a:cubicBezTo>
                  <a:cubicBezTo>
                    <a:pt x="10340" y="355"/>
                    <a:pt x="9565" y="466"/>
                    <a:pt x="8792" y="466"/>
                  </a:cubicBezTo>
                  <a:cubicBezTo>
                    <a:pt x="7997" y="466"/>
                    <a:pt x="7204" y="348"/>
                    <a:pt x="6412" y="121"/>
                  </a:cubicBezTo>
                  <a:cubicBezTo>
                    <a:pt x="6215" y="72"/>
                    <a:pt x="6062" y="42"/>
                    <a:pt x="5939" y="42"/>
                  </a:cubicBezTo>
                  <a:cubicBezTo>
                    <a:pt x="5645" y="42"/>
                    <a:pt x="5526" y="215"/>
                    <a:pt x="5408" y="707"/>
                  </a:cubicBezTo>
                  <a:cubicBezTo>
                    <a:pt x="5213" y="1431"/>
                    <a:pt x="4767" y="1822"/>
                    <a:pt x="4070" y="1933"/>
                  </a:cubicBezTo>
                  <a:cubicBezTo>
                    <a:pt x="3457" y="1989"/>
                    <a:pt x="2816" y="2045"/>
                    <a:pt x="2203" y="2073"/>
                  </a:cubicBezTo>
                  <a:lnTo>
                    <a:pt x="2203" y="2045"/>
                  </a:lnTo>
                  <a:lnTo>
                    <a:pt x="1004" y="2045"/>
                  </a:lnTo>
                  <a:cubicBezTo>
                    <a:pt x="447" y="2073"/>
                    <a:pt x="1" y="2519"/>
                    <a:pt x="28" y="3048"/>
                  </a:cubicBezTo>
                  <a:cubicBezTo>
                    <a:pt x="55" y="3559"/>
                    <a:pt x="574" y="3914"/>
                    <a:pt x="1111" y="3914"/>
                  </a:cubicBezTo>
                  <a:cubicBezTo>
                    <a:pt x="1131" y="3914"/>
                    <a:pt x="1151" y="3913"/>
                    <a:pt x="1171" y="3912"/>
                  </a:cubicBezTo>
                  <a:cubicBezTo>
                    <a:pt x="2203" y="3857"/>
                    <a:pt x="3234" y="3773"/>
                    <a:pt x="4293" y="3717"/>
                  </a:cubicBezTo>
                  <a:cubicBezTo>
                    <a:pt x="4341" y="3712"/>
                    <a:pt x="4388" y="3709"/>
                    <a:pt x="4433" y="3709"/>
                  </a:cubicBezTo>
                  <a:cubicBezTo>
                    <a:pt x="4838" y="3709"/>
                    <a:pt x="5146" y="3930"/>
                    <a:pt x="5297" y="4330"/>
                  </a:cubicBezTo>
                  <a:cubicBezTo>
                    <a:pt x="5631" y="5195"/>
                    <a:pt x="6328" y="5752"/>
                    <a:pt x="7248" y="5891"/>
                  </a:cubicBezTo>
                  <a:cubicBezTo>
                    <a:pt x="7835" y="5986"/>
                    <a:pt x="8422" y="6042"/>
                    <a:pt x="9018" y="6042"/>
                  </a:cubicBezTo>
                  <a:cubicBezTo>
                    <a:pt x="9299" y="6042"/>
                    <a:pt x="9582" y="6030"/>
                    <a:pt x="9868" y="6003"/>
                  </a:cubicBezTo>
                  <a:cubicBezTo>
                    <a:pt x="11011" y="5891"/>
                    <a:pt x="11959" y="5390"/>
                    <a:pt x="12405" y="4219"/>
                  </a:cubicBezTo>
                  <a:cubicBezTo>
                    <a:pt x="12560" y="3830"/>
                    <a:pt x="12884" y="3658"/>
                    <a:pt x="13265" y="3658"/>
                  </a:cubicBezTo>
                  <a:cubicBezTo>
                    <a:pt x="13294" y="3658"/>
                    <a:pt x="13323" y="3659"/>
                    <a:pt x="13353" y="3661"/>
                  </a:cubicBezTo>
                  <a:cubicBezTo>
                    <a:pt x="14384" y="3745"/>
                    <a:pt x="15471" y="3773"/>
                    <a:pt x="16531" y="3884"/>
                  </a:cubicBezTo>
                  <a:cubicBezTo>
                    <a:pt x="16587" y="3891"/>
                    <a:pt x="16641" y="3894"/>
                    <a:pt x="16695" y="3894"/>
                  </a:cubicBezTo>
                  <a:cubicBezTo>
                    <a:pt x="17116" y="3894"/>
                    <a:pt x="17438" y="3698"/>
                    <a:pt x="17562" y="3327"/>
                  </a:cubicBezTo>
                  <a:cubicBezTo>
                    <a:pt x="17754" y="2779"/>
                    <a:pt x="17461" y="1988"/>
                    <a:pt x="16630" y="1988"/>
                  </a:cubicBezTo>
                  <a:cubicBezTo>
                    <a:pt x="16615" y="1988"/>
                    <a:pt x="16601" y="1988"/>
                    <a:pt x="16586" y="1989"/>
                  </a:cubicBezTo>
                  <a:cubicBezTo>
                    <a:pt x="16399" y="1999"/>
                    <a:pt x="16210" y="2004"/>
                    <a:pt x="16021" y="2004"/>
                  </a:cubicBezTo>
                  <a:cubicBezTo>
                    <a:pt x="15198" y="2004"/>
                    <a:pt x="14364" y="1918"/>
                    <a:pt x="13548" y="1850"/>
                  </a:cubicBezTo>
                  <a:cubicBezTo>
                    <a:pt x="12823" y="1794"/>
                    <a:pt x="12461" y="1487"/>
                    <a:pt x="12266" y="735"/>
                  </a:cubicBezTo>
                  <a:cubicBezTo>
                    <a:pt x="12131" y="215"/>
                    <a:pt x="11996" y="1"/>
                    <a:pt x="11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52249" y="2493995"/>
              <a:ext cx="858971" cy="292711"/>
            </a:xfrm>
            <a:custGeom>
              <a:avLst/>
              <a:gdLst/>
              <a:ahLst/>
              <a:cxnLst/>
              <a:rect l="l" t="t" r="r" b="b"/>
              <a:pathLst>
                <a:path w="17751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3"/>
                    <a:pt x="9587" y="476"/>
                    <a:pt x="8826" y="476"/>
                  </a:cubicBezTo>
                  <a:cubicBezTo>
                    <a:pt x="8019" y="476"/>
                    <a:pt x="7215" y="349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30"/>
                    <a:pt x="4767" y="1820"/>
                    <a:pt x="4070" y="1932"/>
                  </a:cubicBezTo>
                  <a:cubicBezTo>
                    <a:pt x="3457" y="2015"/>
                    <a:pt x="2816" y="2043"/>
                    <a:pt x="2203" y="2071"/>
                  </a:cubicBezTo>
                  <a:lnTo>
                    <a:pt x="2203" y="2043"/>
                  </a:lnTo>
                  <a:lnTo>
                    <a:pt x="1004" y="2043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57"/>
                    <a:pt x="574" y="3912"/>
                    <a:pt x="1111" y="3912"/>
                  </a:cubicBezTo>
                  <a:cubicBezTo>
                    <a:pt x="1131" y="3912"/>
                    <a:pt x="1151" y="3912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41" y="3710"/>
                    <a:pt x="4388" y="3707"/>
                    <a:pt x="4433" y="3707"/>
                  </a:cubicBezTo>
                  <a:cubicBezTo>
                    <a:pt x="4838" y="3707"/>
                    <a:pt x="5146" y="3928"/>
                    <a:pt x="5297" y="4329"/>
                  </a:cubicBezTo>
                  <a:cubicBezTo>
                    <a:pt x="5631" y="5193"/>
                    <a:pt x="6328" y="5751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8"/>
                    <a:pt x="12405" y="4245"/>
                  </a:cubicBezTo>
                  <a:cubicBezTo>
                    <a:pt x="12554" y="3874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0"/>
                    <a:pt x="16734" y="3900"/>
                  </a:cubicBezTo>
                  <a:cubicBezTo>
                    <a:pt x="17137" y="3900"/>
                    <a:pt x="17442" y="3685"/>
                    <a:pt x="17562" y="3326"/>
                  </a:cubicBezTo>
                  <a:cubicBezTo>
                    <a:pt x="17751" y="2786"/>
                    <a:pt x="17470" y="2013"/>
                    <a:pt x="16670" y="2013"/>
                  </a:cubicBezTo>
                  <a:cubicBezTo>
                    <a:pt x="16643" y="2013"/>
                    <a:pt x="16615" y="2014"/>
                    <a:pt x="16586" y="2015"/>
                  </a:cubicBezTo>
                  <a:cubicBezTo>
                    <a:pt x="16478" y="2018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2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52249" y="2079120"/>
              <a:ext cx="859116" cy="292518"/>
            </a:xfrm>
            <a:custGeom>
              <a:avLst/>
              <a:gdLst/>
              <a:ahLst/>
              <a:cxnLst/>
              <a:rect l="l" t="t" r="r" b="b"/>
              <a:pathLst>
                <a:path w="17754" h="6045" extrusionOk="0">
                  <a:moveTo>
                    <a:pt x="11671" y="1"/>
                  </a:moveTo>
                  <a:cubicBezTo>
                    <a:pt x="11530" y="1"/>
                    <a:pt x="11352" y="40"/>
                    <a:pt x="11123" y="108"/>
                  </a:cubicBezTo>
                  <a:cubicBezTo>
                    <a:pt x="10340" y="356"/>
                    <a:pt x="9563" y="474"/>
                    <a:pt x="8790" y="474"/>
                  </a:cubicBezTo>
                  <a:cubicBezTo>
                    <a:pt x="7995" y="474"/>
                    <a:pt x="7204" y="349"/>
                    <a:pt x="6412" y="108"/>
                  </a:cubicBezTo>
                  <a:cubicBezTo>
                    <a:pt x="6226" y="62"/>
                    <a:pt x="6079" y="35"/>
                    <a:pt x="5960" y="35"/>
                  </a:cubicBezTo>
                  <a:cubicBezTo>
                    <a:pt x="5650" y="35"/>
                    <a:pt x="5529" y="218"/>
                    <a:pt x="5408" y="722"/>
                  </a:cubicBezTo>
                  <a:cubicBezTo>
                    <a:pt x="5213" y="1446"/>
                    <a:pt x="4767" y="1837"/>
                    <a:pt x="4070" y="1920"/>
                  </a:cubicBezTo>
                  <a:cubicBezTo>
                    <a:pt x="3457" y="2004"/>
                    <a:pt x="2816" y="2032"/>
                    <a:pt x="2203" y="2087"/>
                  </a:cubicBezTo>
                  <a:lnTo>
                    <a:pt x="2203" y="2032"/>
                  </a:lnTo>
                  <a:lnTo>
                    <a:pt x="1004" y="2032"/>
                  </a:lnTo>
                  <a:cubicBezTo>
                    <a:pt x="447" y="2060"/>
                    <a:pt x="1" y="2533"/>
                    <a:pt x="28" y="3035"/>
                  </a:cubicBezTo>
                  <a:cubicBezTo>
                    <a:pt x="55" y="3547"/>
                    <a:pt x="577" y="3929"/>
                    <a:pt x="1115" y="3929"/>
                  </a:cubicBezTo>
                  <a:cubicBezTo>
                    <a:pt x="1134" y="3929"/>
                    <a:pt x="1153" y="3928"/>
                    <a:pt x="1171" y="3927"/>
                  </a:cubicBezTo>
                  <a:cubicBezTo>
                    <a:pt x="2203" y="3844"/>
                    <a:pt x="3234" y="3788"/>
                    <a:pt x="4293" y="3704"/>
                  </a:cubicBezTo>
                  <a:cubicBezTo>
                    <a:pt x="4323" y="3702"/>
                    <a:pt x="4352" y="3702"/>
                    <a:pt x="4380" y="3702"/>
                  </a:cubicBezTo>
                  <a:cubicBezTo>
                    <a:pt x="4811" y="3702"/>
                    <a:pt x="5140" y="3901"/>
                    <a:pt x="5297" y="4345"/>
                  </a:cubicBezTo>
                  <a:cubicBezTo>
                    <a:pt x="5631" y="5209"/>
                    <a:pt x="6328" y="5767"/>
                    <a:pt x="7248" y="5906"/>
                  </a:cubicBezTo>
                  <a:cubicBezTo>
                    <a:pt x="7839" y="6002"/>
                    <a:pt x="8429" y="6045"/>
                    <a:pt x="9029" y="6045"/>
                  </a:cubicBezTo>
                  <a:cubicBezTo>
                    <a:pt x="9306" y="6045"/>
                    <a:pt x="9586" y="6035"/>
                    <a:pt x="9868" y="6018"/>
                  </a:cubicBezTo>
                  <a:cubicBezTo>
                    <a:pt x="11011" y="5906"/>
                    <a:pt x="11959" y="5377"/>
                    <a:pt x="12405" y="4234"/>
                  </a:cubicBezTo>
                  <a:cubicBezTo>
                    <a:pt x="12560" y="3845"/>
                    <a:pt x="12884" y="3673"/>
                    <a:pt x="13265" y="3673"/>
                  </a:cubicBezTo>
                  <a:cubicBezTo>
                    <a:pt x="13294" y="3673"/>
                    <a:pt x="13323" y="3674"/>
                    <a:pt x="13353" y="3676"/>
                  </a:cubicBezTo>
                  <a:cubicBezTo>
                    <a:pt x="14384" y="3732"/>
                    <a:pt x="15471" y="3788"/>
                    <a:pt x="16531" y="3871"/>
                  </a:cubicBezTo>
                  <a:cubicBezTo>
                    <a:pt x="16601" y="3883"/>
                    <a:pt x="16669" y="3889"/>
                    <a:pt x="16734" y="3889"/>
                  </a:cubicBezTo>
                  <a:cubicBezTo>
                    <a:pt x="17137" y="3889"/>
                    <a:pt x="17442" y="3674"/>
                    <a:pt x="17562" y="3314"/>
                  </a:cubicBezTo>
                  <a:cubicBezTo>
                    <a:pt x="17754" y="2766"/>
                    <a:pt x="17461" y="2003"/>
                    <a:pt x="16631" y="2003"/>
                  </a:cubicBezTo>
                  <a:cubicBezTo>
                    <a:pt x="16616" y="2003"/>
                    <a:pt x="16601" y="2003"/>
                    <a:pt x="16586" y="2004"/>
                  </a:cubicBezTo>
                  <a:cubicBezTo>
                    <a:pt x="16478" y="2007"/>
                    <a:pt x="16369" y="2008"/>
                    <a:pt x="16260" y="2008"/>
                  </a:cubicBezTo>
                  <a:cubicBezTo>
                    <a:pt x="15360" y="2008"/>
                    <a:pt x="14443" y="1914"/>
                    <a:pt x="13548" y="1864"/>
                  </a:cubicBezTo>
                  <a:cubicBezTo>
                    <a:pt x="12823" y="1781"/>
                    <a:pt x="12461" y="1474"/>
                    <a:pt x="12266" y="749"/>
                  </a:cubicBezTo>
                  <a:cubicBezTo>
                    <a:pt x="12130" y="207"/>
                    <a:pt x="11994" y="1"/>
                    <a:pt x="11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52249" y="1663083"/>
              <a:ext cx="859116" cy="292372"/>
            </a:xfrm>
            <a:custGeom>
              <a:avLst/>
              <a:gdLst/>
              <a:ahLst/>
              <a:cxnLst/>
              <a:rect l="l" t="t" r="r" b="b"/>
              <a:pathLst>
                <a:path w="17754" h="6042" extrusionOk="0">
                  <a:moveTo>
                    <a:pt x="11678" y="0"/>
                  </a:moveTo>
                  <a:cubicBezTo>
                    <a:pt x="11535" y="0"/>
                    <a:pt x="11356" y="43"/>
                    <a:pt x="11123" y="121"/>
                  </a:cubicBezTo>
                  <a:cubicBezTo>
                    <a:pt x="10340" y="354"/>
                    <a:pt x="9565" y="466"/>
                    <a:pt x="8792" y="466"/>
                  </a:cubicBezTo>
                  <a:cubicBezTo>
                    <a:pt x="7997" y="466"/>
                    <a:pt x="7204" y="347"/>
                    <a:pt x="6412" y="121"/>
                  </a:cubicBezTo>
                  <a:cubicBezTo>
                    <a:pt x="6215" y="72"/>
                    <a:pt x="6062" y="42"/>
                    <a:pt x="5939" y="42"/>
                  </a:cubicBezTo>
                  <a:cubicBezTo>
                    <a:pt x="5645" y="42"/>
                    <a:pt x="5526" y="214"/>
                    <a:pt x="5408" y="706"/>
                  </a:cubicBezTo>
                  <a:cubicBezTo>
                    <a:pt x="5213" y="1431"/>
                    <a:pt x="4767" y="1821"/>
                    <a:pt x="4070" y="1933"/>
                  </a:cubicBezTo>
                  <a:cubicBezTo>
                    <a:pt x="3457" y="1988"/>
                    <a:pt x="2816" y="2044"/>
                    <a:pt x="2203" y="2072"/>
                  </a:cubicBezTo>
                  <a:lnTo>
                    <a:pt x="2203" y="2016"/>
                  </a:lnTo>
                  <a:lnTo>
                    <a:pt x="1004" y="2016"/>
                  </a:lnTo>
                  <a:cubicBezTo>
                    <a:pt x="447" y="2072"/>
                    <a:pt x="1" y="2518"/>
                    <a:pt x="28" y="3048"/>
                  </a:cubicBezTo>
                  <a:cubicBezTo>
                    <a:pt x="55" y="3532"/>
                    <a:pt x="577" y="3913"/>
                    <a:pt x="1115" y="3913"/>
                  </a:cubicBezTo>
                  <a:cubicBezTo>
                    <a:pt x="1134" y="3913"/>
                    <a:pt x="1152" y="3913"/>
                    <a:pt x="1171" y="3912"/>
                  </a:cubicBezTo>
                  <a:cubicBezTo>
                    <a:pt x="2203" y="3856"/>
                    <a:pt x="3234" y="3772"/>
                    <a:pt x="4293" y="3717"/>
                  </a:cubicBezTo>
                  <a:cubicBezTo>
                    <a:pt x="4341" y="3711"/>
                    <a:pt x="4388" y="3708"/>
                    <a:pt x="4433" y="3708"/>
                  </a:cubicBezTo>
                  <a:cubicBezTo>
                    <a:pt x="4838" y="3708"/>
                    <a:pt x="5146" y="3929"/>
                    <a:pt x="5297" y="4330"/>
                  </a:cubicBezTo>
                  <a:cubicBezTo>
                    <a:pt x="5631" y="5194"/>
                    <a:pt x="6328" y="5751"/>
                    <a:pt x="7248" y="5891"/>
                  </a:cubicBezTo>
                  <a:cubicBezTo>
                    <a:pt x="7835" y="5986"/>
                    <a:pt x="8422" y="6042"/>
                    <a:pt x="9018" y="6042"/>
                  </a:cubicBezTo>
                  <a:cubicBezTo>
                    <a:pt x="9299" y="6042"/>
                    <a:pt x="9582" y="6029"/>
                    <a:pt x="9868" y="6002"/>
                  </a:cubicBezTo>
                  <a:cubicBezTo>
                    <a:pt x="11011" y="5891"/>
                    <a:pt x="11959" y="5389"/>
                    <a:pt x="12405" y="4218"/>
                  </a:cubicBezTo>
                  <a:cubicBezTo>
                    <a:pt x="12560" y="3830"/>
                    <a:pt x="12884" y="3658"/>
                    <a:pt x="13265" y="3658"/>
                  </a:cubicBezTo>
                  <a:cubicBezTo>
                    <a:pt x="13294" y="3658"/>
                    <a:pt x="13323" y="3659"/>
                    <a:pt x="13353" y="3661"/>
                  </a:cubicBezTo>
                  <a:cubicBezTo>
                    <a:pt x="14384" y="3744"/>
                    <a:pt x="15471" y="3772"/>
                    <a:pt x="16531" y="3884"/>
                  </a:cubicBezTo>
                  <a:cubicBezTo>
                    <a:pt x="16587" y="3890"/>
                    <a:pt x="16641" y="3893"/>
                    <a:pt x="16695" y="3893"/>
                  </a:cubicBezTo>
                  <a:cubicBezTo>
                    <a:pt x="17116" y="3893"/>
                    <a:pt x="17438" y="3698"/>
                    <a:pt x="17562" y="3326"/>
                  </a:cubicBezTo>
                  <a:cubicBezTo>
                    <a:pt x="17754" y="2778"/>
                    <a:pt x="17461" y="1988"/>
                    <a:pt x="16630" y="1988"/>
                  </a:cubicBezTo>
                  <a:cubicBezTo>
                    <a:pt x="16615" y="1988"/>
                    <a:pt x="16601" y="1988"/>
                    <a:pt x="16586" y="1988"/>
                  </a:cubicBezTo>
                  <a:cubicBezTo>
                    <a:pt x="16399" y="1999"/>
                    <a:pt x="16210" y="2003"/>
                    <a:pt x="16021" y="2003"/>
                  </a:cubicBezTo>
                  <a:cubicBezTo>
                    <a:pt x="15198" y="2003"/>
                    <a:pt x="14364" y="1917"/>
                    <a:pt x="13548" y="1849"/>
                  </a:cubicBezTo>
                  <a:cubicBezTo>
                    <a:pt x="12823" y="1793"/>
                    <a:pt x="12461" y="1459"/>
                    <a:pt x="12266" y="734"/>
                  </a:cubicBezTo>
                  <a:cubicBezTo>
                    <a:pt x="12131" y="214"/>
                    <a:pt x="11996" y="0"/>
                    <a:pt x="11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52249" y="1247675"/>
              <a:ext cx="859116" cy="292711"/>
            </a:xfrm>
            <a:custGeom>
              <a:avLst/>
              <a:gdLst/>
              <a:ahLst/>
              <a:cxnLst/>
              <a:rect l="l" t="t" r="r" b="b"/>
              <a:pathLst>
                <a:path w="17754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4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58"/>
                    <a:pt x="4767" y="1821"/>
                    <a:pt x="4070" y="1932"/>
                  </a:cubicBezTo>
                  <a:cubicBezTo>
                    <a:pt x="3457" y="2016"/>
                    <a:pt x="2816" y="2044"/>
                    <a:pt x="2203" y="2071"/>
                  </a:cubicBezTo>
                  <a:lnTo>
                    <a:pt x="2203" y="2044"/>
                  </a:lnTo>
                  <a:lnTo>
                    <a:pt x="1004" y="2044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43"/>
                    <a:pt x="545" y="3916"/>
                    <a:pt x="1065" y="3916"/>
                  </a:cubicBezTo>
                  <a:cubicBezTo>
                    <a:pt x="1100" y="3916"/>
                    <a:pt x="1136" y="3915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23" y="3714"/>
                    <a:pt x="4352" y="3713"/>
                    <a:pt x="4381" y="3713"/>
                  </a:cubicBezTo>
                  <a:cubicBezTo>
                    <a:pt x="4812" y="3713"/>
                    <a:pt x="5140" y="3911"/>
                    <a:pt x="5297" y="4329"/>
                  </a:cubicBezTo>
                  <a:cubicBezTo>
                    <a:pt x="5631" y="5221"/>
                    <a:pt x="6328" y="5779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9"/>
                    <a:pt x="12405" y="4246"/>
                  </a:cubicBezTo>
                  <a:cubicBezTo>
                    <a:pt x="12560" y="3857"/>
                    <a:pt x="12884" y="3685"/>
                    <a:pt x="13265" y="3685"/>
                  </a:cubicBezTo>
                  <a:cubicBezTo>
                    <a:pt x="13294" y="3685"/>
                    <a:pt x="13323" y="3686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5"/>
                    <a:pt x="17562" y="3326"/>
                  </a:cubicBezTo>
                  <a:cubicBezTo>
                    <a:pt x="17754" y="2778"/>
                    <a:pt x="17461" y="2015"/>
                    <a:pt x="16631" y="2015"/>
                  </a:cubicBezTo>
                  <a:cubicBezTo>
                    <a:pt x="16616" y="2015"/>
                    <a:pt x="16601" y="2015"/>
                    <a:pt x="16586" y="2016"/>
                  </a:cubicBezTo>
                  <a:cubicBezTo>
                    <a:pt x="16478" y="2019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3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52249" y="832170"/>
              <a:ext cx="859116" cy="291840"/>
            </a:xfrm>
            <a:custGeom>
              <a:avLst/>
              <a:gdLst/>
              <a:ahLst/>
              <a:cxnLst/>
              <a:rect l="l" t="t" r="r" b="b"/>
              <a:pathLst>
                <a:path w="17754" h="6031" extrusionOk="0">
                  <a:moveTo>
                    <a:pt x="11678" y="1"/>
                  </a:moveTo>
                  <a:cubicBezTo>
                    <a:pt x="11535" y="1"/>
                    <a:pt x="11356" y="44"/>
                    <a:pt x="11123" y="122"/>
                  </a:cubicBezTo>
                  <a:cubicBezTo>
                    <a:pt x="10340" y="355"/>
                    <a:pt x="9565" y="467"/>
                    <a:pt x="8792" y="467"/>
                  </a:cubicBezTo>
                  <a:cubicBezTo>
                    <a:pt x="7997" y="467"/>
                    <a:pt x="7204" y="348"/>
                    <a:pt x="6412" y="122"/>
                  </a:cubicBezTo>
                  <a:cubicBezTo>
                    <a:pt x="6213" y="64"/>
                    <a:pt x="6059" y="30"/>
                    <a:pt x="5935" y="30"/>
                  </a:cubicBezTo>
                  <a:cubicBezTo>
                    <a:pt x="5643" y="30"/>
                    <a:pt x="5526" y="217"/>
                    <a:pt x="5408" y="707"/>
                  </a:cubicBezTo>
                  <a:cubicBezTo>
                    <a:pt x="5213" y="1432"/>
                    <a:pt x="4767" y="1822"/>
                    <a:pt x="4070" y="1933"/>
                  </a:cubicBezTo>
                  <a:cubicBezTo>
                    <a:pt x="3457" y="1989"/>
                    <a:pt x="2816" y="2017"/>
                    <a:pt x="2203" y="2073"/>
                  </a:cubicBezTo>
                  <a:lnTo>
                    <a:pt x="2203" y="2017"/>
                  </a:lnTo>
                  <a:lnTo>
                    <a:pt x="1004" y="2017"/>
                  </a:lnTo>
                  <a:cubicBezTo>
                    <a:pt x="447" y="2073"/>
                    <a:pt x="1" y="2519"/>
                    <a:pt x="28" y="3048"/>
                  </a:cubicBezTo>
                  <a:cubicBezTo>
                    <a:pt x="55" y="3533"/>
                    <a:pt x="577" y="3914"/>
                    <a:pt x="1115" y="3914"/>
                  </a:cubicBezTo>
                  <a:cubicBezTo>
                    <a:pt x="1134" y="3914"/>
                    <a:pt x="1152" y="3914"/>
                    <a:pt x="1171" y="3913"/>
                  </a:cubicBezTo>
                  <a:cubicBezTo>
                    <a:pt x="2203" y="3829"/>
                    <a:pt x="3234" y="3773"/>
                    <a:pt x="4293" y="3690"/>
                  </a:cubicBezTo>
                  <a:cubicBezTo>
                    <a:pt x="4320" y="3688"/>
                    <a:pt x="4346" y="3687"/>
                    <a:pt x="4372" y="3687"/>
                  </a:cubicBezTo>
                  <a:cubicBezTo>
                    <a:pt x="4807" y="3687"/>
                    <a:pt x="5139" y="3910"/>
                    <a:pt x="5297" y="4331"/>
                  </a:cubicBezTo>
                  <a:cubicBezTo>
                    <a:pt x="5631" y="5195"/>
                    <a:pt x="6328" y="5752"/>
                    <a:pt x="7248" y="5892"/>
                  </a:cubicBezTo>
                  <a:cubicBezTo>
                    <a:pt x="7839" y="5987"/>
                    <a:pt x="8429" y="6030"/>
                    <a:pt x="9029" y="6030"/>
                  </a:cubicBezTo>
                  <a:cubicBezTo>
                    <a:pt x="9306" y="6030"/>
                    <a:pt x="9586" y="6021"/>
                    <a:pt x="9868" y="6003"/>
                  </a:cubicBezTo>
                  <a:cubicBezTo>
                    <a:pt x="11011" y="5892"/>
                    <a:pt x="11959" y="5362"/>
                    <a:pt x="12405" y="4219"/>
                  </a:cubicBezTo>
                  <a:cubicBezTo>
                    <a:pt x="12560" y="3831"/>
                    <a:pt x="12884" y="3659"/>
                    <a:pt x="13265" y="3659"/>
                  </a:cubicBezTo>
                  <a:cubicBezTo>
                    <a:pt x="13294" y="3659"/>
                    <a:pt x="13323" y="3660"/>
                    <a:pt x="13353" y="3662"/>
                  </a:cubicBezTo>
                  <a:cubicBezTo>
                    <a:pt x="14384" y="3745"/>
                    <a:pt x="15471" y="3773"/>
                    <a:pt x="16531" y="3885"/>
                  </a:cubicBezTo>
                  <a:cubicBezTo>
                    <a:pt x="16587" y="3891"/>
                    <a:pt x="16641" y="3894"/>
                    <a:pt x="16695" y="3894"/>
                  </a:cubicBezTo>
                  <a:cubicBezTo>
                    <a:pt x="17116" y="3894"/>
                    <a:pt x="17438" y="3699"/>
                    <a:pt x="17562" y="3327"/>
                  </a:cubicBezTo>
                  <a:cubicBezTo>
                    <a:pt x="17754" y="2779"/>
                    <a:pt x="17461" y="1988"/>
                    <a:pt x="16630" y="1988"/>
                  </a:cubicBezTo>
                  <a:cubicBezTo>
                    <a:pt x="16615" y="1988"/>
                    <a:pt x="16601" y="1989"/>
                    <a:pt x="16586" y="1989"/>
                  </a:cubicBezTo>
                  <a:cubicBezTo>
                    <a:pt x="16452" y="1993"/>
                    <a:pt x="16317" y="1995"/>
                    <a:pt x="16182" y="1995"/>
                  </a:cubicBezTo>
                  <a:cubicBezTo>
                    <a:pt x="15307" y="1995"/>
                    <a:pt x="14417" y="1922"/>
                    <a:pt x="13548" y="1850"/>
                  </a:cubicBezTo>
                  <a:cubicBezTo>
                    <a:pt x="12823" y="1794"/>
                    <a:pt x="12461" y="1460"/>
                    <a:pt x="12266" y="735"/>
                  </a:cubicBezTo>
                  <a:cubicBezTo>
                    <a:pt x="12131" y="215"/>
                    <a:pt x="11996" y="1"/>
                    <a:pt x="11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452249" y="416811"/>
              <a:ext cx="858971" cy="292711"/>
            </a:xfrm>
            <a:custGeom>
              <a:avLst/>
              <a:gdLst/>
              <a:ahLst/>
              <a:cxnLst/>
              <a:rect l="l" t="t" r="r" b="b"/>
              <a:pathLst>
                <a:path w="17751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3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58"/>
                    <a:pt x="4767" y="1820"/>
                    <a:pt x="4070" y="1932"/>
                  </a:cubicBezTo>
                  <a:cubicBezTo>
                    <a:pt x="3457" y="2015"/>
                    <a:pt x="2816" y="2043"/>
                    <a:pt x="2203" y="2071"/>
                  </a:cubicBezTo>
                  <a:lnTo>
                    <a:pt x="2203" y="2043"/>
                  </a:lnTo>
                  <a:lnTo>
                    <a:pt x="1004" y="2043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43"/>
                    <a:pt x="545" y="3916"/>
                    <a:pt x="1065" y="3916"/>
                  </a:cubicBezTo>
                  <a:cubicBezTo>
                    <a:pt x="1100" y="3916"/>
                    <a:pt x="1136" y="3915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23" y="3714"/>
                    <a:pt x="4352" y="3713"/>
                    <a:pt x="4381" y="3713"/>
                  </a:cubicBezTo>
                  <a:cubicBezTo>
                    <a:pt x="4812" y="3713"/>
                    <a:pt x="5140" y="3911"/>
                    <a:pt x="5297" y="4329"/>
                  </a:cubicBezTo>
                  <a:cubicBezTo>
                    <a:pt x="5631" y="5221"/>
                    <a:pt x="6328" y="5779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8"/>
                    <a:pt x="12405" y="4245"/>
                  </a:cubicBezTo>
                  <a:cubicBezTo>
                    <a:pt x="12554" y="3874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5"/>
                    <a:pt x="17562" y="3326"/>
                  </a:cubicBezTo>
                  <a:cubicBezTo>
                    <a:pt x="17751" y="2786"/>
                    <a:pt x="17470" y="2013"/>
                    <a:pt x="16670" y="2013"/>
                  </a:cubicBezTo>
                  <a:cubicBezTo>
                    <a:pt x="16643" y="2013"/>
                    <a:pt x="16615" y="2014"/>
                    <a:pt x="16586" y="2015"/>
                  </a:cubicBezTo>
                  <a:cubicBezTo>
                    <a:pt x="16478" y="2018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2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452249" y="-1"/>
              <a:ext cx="859116" cy="292760"/>
            </a:xfrm>
            <a:custGeom>
              <a:avLst/>
              <a:gdLst/>
              <a:ahLst/>
              <a:cxnLst/>
              <a:rect l="l" t="t" r="r" b="b"/>
              <a:pathLst>
                <a:path w="17754" h="6050" extrusionOk="0">
                  <a:moveTo>
                    <a:pt x="11674" y="1"/>
                  </a:moveTo>
                  <a:cubicBezTo>
                    <a:pt x="11532" y="1"/>
                    <a:pt x="11353" y="44"/>
                    <a:pt x="11123" y="121"/>
                  </a:cubicBezTo>
                  <a:cubicBezTo>
                    <a:pt x="10352" y="364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1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4"/>
                    <a:pt x="5408" y="706"/>
                  </a:cubicBezTo>
                  <a:cubicBezTo>
                    <a:pt x="5213" y="1459"/>
                    <a:pt x="4767" y="1821"/>
                    <a:pt x="4070" y="1932"/>
                  </a:cubicBezTo>
                  <a:cubicBezTo>
                    <a:pt x="3457" y="2016"/>
                    <a:pt x="2816" y="2044"/>
                    <a:pt x="2203" y="2072"/>
                  </a:cubicBezTo>
                  <a:lnTo>
                    <a:pt x="2203" y="2044"/>
                  </a:lnTo>
                  <a:lnTo>
                    <a:pt x="1004" y="2044"/>
                  </a:lnTo>
                  <a:cubicBezTo>
                    <a:pt x="447" y="2072"/>
                    <a:pt x="1" y="2518"/>
                    <a:pt x="28" y="3047"/>
                  </a:cubicBezTo>
                  <a:cubicBezTo>
                    <a:pt x="55" y="3543"/>
                    <a:pt x="545" y="3917"/>
                    <a:pt x="1065" y="3917"/>
                  </a:cubicBezTo>
                  <a:cubicBezTo>
                    <a:pt x="1100" y="3917"/>
                    <a:pt x="1136" y="3915"/>
                    <a:pt x="1171" y="3912"/>
                  </a:cubicBezTo>
                  <a:cubicBezTo>
                    <a:pt x="2203" y="3856"/>
                    <a:pt x="3234" y="3772"/>
                    <a:pt x="4293" y="3716"/>
                  </a:cubicBezTo>
                  <a:cubicBezTo>
                    <a:pt x="4323" y="3715"/>
                    <a:pt x="4352" y="3714"/>
                    <a:pt x="4381" y="3714"/>
                  </a:cubicBezTo>
                  <a:cubicBezTo>
                    <a:pt x="4812" y="3714"/>
                    <a:pt x="5140" y="3911"/>
                    <a:pt x="5297" y="4330"/>
                  </a:cubicBezTo>
                  <a:cubicBezTo>
                    <a:pt x="5631" y="5222"/>
                    <a:pt x="6328" y="5779"/>
                    <a:pt x="7248" y="5919"/>
                  </a:cubicBezTo>
                  <a:cubicBezTo>
                    <a:pt x="7788" y="6006"/>
                    <a:pt x="8328" y="6049"/>
                    <a:pt x="8875" y="6049"/>
                  </a:cubicBezTo>
                  <a:cubicBezTo>
                    <a:pt x="9203" y="6049"/>
                    <a:pt x="9534" y="6034"/>
                    <a:pt x="9868" y="6002"/>
                  </a:cubicBezTo>
                  <a:cubicBezTo>
                    <a:pt x="11011" y="5919"/>
                    <a:pt x="11959" y="5389"/>
                    <a:pt x="12405" y="4246"/>
                  </a:cubicBezTo>
                  <a:cubicBezTo>
                    <a:pt x="12554" y="3875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9"/>
                  </a:cubicBezTo>
                  <a:cubicBezTo>
                    <a:pt x="14384" y="3744"/>
                    <a:pt x="15471" y="3772"/>
                    <a:pt x="16531" y="3884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6"/>
                    <a:pt x="17562" y="3326"/>
                  </a:cubicBezTo>
                  <a:cubicBezTo>
                    <a:pt x="17754" y="2778"/>
                    <a:pt x="17461" y="2015"/>
                    <a:pt x="16631" y="2015"/>
                  </a:cubicBezTo>
                  <a:cubicBezTo>
                    <a:pt x="16616" y="2015"/>
                    <a:pt x="16601" y="2016"/>
                    <a:pt x="16586" y="2016"/>
                  </a:cubicBezTo>
                  <a:cubicBezTo>
                    <a:pt x="16478" y="2019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7"/>
                  </a:cubicBezTo>
                  <a:cubicBezTo>
                    <a:pt x="12823" y="1793"/>
                    <a:pt x="12461" y="1486"/>
                    <a:pt x="12266" y="762"/>
                  </a:cubicBezTo>
                  <a:cubicBezTo>
                    <a:pt x="12130" y="220"/>
                    <a:pt x="11995" y="1"/>
                    <a:pt x="11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349716" y="4932539"/>
              <a:ext cx="639184" cy="232466"/>
            </a:xfrm>
            <a:custGeom>
              <a:avLst/>
              <a:gdLst/>
              <a:ahLst/>
              <a:cxnLst/>
              <a:rect l="l" t="t" r="r" b="b"/>
              <a:pathLst>
                <a:path w="13209" h="4804" extrusionOk="0">
                  <a:moveTo>
                    <a:pt x="8759" y="0"/>
                  </a:moveTo>
                  <a:cubicBezTo>
                    <a:pt x="8709" y="0"/>
                    <a:pt x="8651" y="13"/>
                    <a:pt x="8586" y="39"/>
                  </a:cubicBezTo>
                  <a:cubicBezTo>
                    <a:pt x="7958" y="262"/>
                    <a:pt x="7317" y="366"/>
                    <a:pt x="6673" y="366"/>
                  </a:cubicBezTo>
                  <a:cubicBezTo>
                    <a:pt x="6028" y="366"/>
                    <a:pt x="5380" y="262"/>
                    <a:pt x="4739" y="67"/>
                  </a:cubicBezTo>
                  <a:cubicBezTo>
                    <a:pt x="4625" y="26"/>
                    <a:pt x="4538" y="4"/>
                    <a:pt x="4468" y="4"/>
                  </a:cubicBezTo>
                  <a:cubicBezTo>
                    <a:pt x="4298" y="4"/>
                    <a:pt x="4233" y="133"/>
                    <a:pt x="4153" y="429"/>
                  </a:cubicBezTo>
                  <a:cubicBezTo>
                    <a:pt x="3986" y="1014"/>
                    <a:pt x="3707" y="1516"/>
                    <a:pt x="3011" y="1516"/>
                  </a:cubicBezTo>
                  <a:cubicBezTo>
                    <a:pt x="2258" y="1544"/>
                    <a:pt x="1561" y="1600"/>
                    <a:pt x="836" y="1655"/>
                  </a:cubicBezTo>
                  <a:cubicBezTo>
                    <a:pt x="836" y="1572"/>
                    <a:pt x="808" y="1544"/>
                    <a:pt x="781" y="1460"/>
                  </a:cubicBezTo>
                  <a:cubicBezTo>
                    <a:pt x="558" y="1600"/>
                    <a:pt x="307" y="1711"/>
                    <a:pt x="223" y="1878"/>
                  </a:cubicBezTo>
                  <a:cubicBezTo>
                    <a:pt x="0" y="2213"/>
                    <a:pt x="0" y="2575"/>
                    <a:pt x="279" y="2826"/>
                  </a:cubicBezTo>
                  <a:cubicBezTo>
                    <a:pt x="446" y="2993"/>
                    <a:pt x="725" y="3077"/>
                    <a:pt x="948" y="3077"/>
                  </a:cubicBezTo>
                  <a:cubicBezTo>
                    <a:pt x="1673" y="3049"/>
                    <a:pt x="2369" y="2938"/>
                    <a:pt x="3094" y="2854"/>
                  </a:cubicBezTo>
                  <a:cubicBezTo>
                    <a:pt x="3119" y="2853"/>
                    <a:pt x="3144" y="2852"/>
                    <a:pt x="3168" y="2852"/>
                  </a:cubicBezTo>
                  <a:cubicBezTo>
                    <a:pt x="3624" y="2852"/>
                    <a:pt x="3883" y="3100"/>
                    <a:pt x="4042" y="3523"/>
                  </a:cubicBezTo>
                  <a:cubicBezTo>
                    <a:pt x="4265" y="3997"/>
                    <a:pt x="4572" y="4359"/>
                    <a:pt x="5073" y="4527"/>
                  </a:cubicBezTo>
                  <a:cubicBezTo>
                    <a:pt x="5569" y="4717"/>
                    <a:pt x="6077" y="4803"/>
                    <a:pt x="6598" y="4803"/>
                  </a:cubicBezTo>
                  <a:cubicBezTo>
                    <a:pt x="6840" y="4803"/>
                    <a:pt x="7084" y="4785"/>
                    <a:pt x="7331" y="4750"/>
                  </a:cubicBezTo>
                  <a:cubicBezTo>
                    <a:pt x="8223" y="4638"/>
                    <a:pt x="8892" y="4248"/>
                    <a:pt x="9255" y="3356"/>
                  </a:cubicBezTo>
                  <a:cubicBezTo>
                    <a:pt x="9384" y="3019"/>
                    <a:pt x="9586" y="2851"/>
                    <a:pt x="9904" y="2851"/>
                  </a:cubicBezTo>
                  <a:cubicBezTo>
                    <a:pt x="9928" y="2851"/>
                    <a:pt x="9954" y="2852"/>
                    <a:pt x="9979" y="2854"/>
                  </a:cubicBezTo>
                  <a:cubicBezTo>
                    <a:pt x="10732" y="2938"/>
                    <a:pt x="11513" y="3049"/>
                    <a:pt x="12265" y="3105"/>
                  </a:cubicBezTo>
                  <a:cubicBezTo>
                    <a:pt x="12280" y="3106"/>
                    <a:pt x="12295" y="3106"/>
                    <a:pt x="12310" y="3106"/>
                  </a:cubicBezTo>
                  <a:cubicBezTo>
                    <a:pt x="12793" y="3106"/>
                    <a:pt x="13209" y="2670"/>
                    <a:pt x="13074" y="2129"/>
                  </a:cubicBezTo>
                  <a:cubicBezTo>
                    <a:pt x="12934" y="1683"/>
                    <a:pt x="12655" y="1572"/>
                    <a:pt x="12182" y="1572"/>
                  </a:cubicBezTo>
                  <a:cubicBezTo>
                    <a:pt x="11429" y="1572"/>
                    <a:pt x="10676" y="1572"/>
                    <a:pt x="9952" y="1460"/>
                  </a:cubicBezTo>
                  <a:cubicBezTo>
                    <a:pt x="9366" y="1405"/>
                    <a:pt x="9171" y="875"/>
                    <a:pt x="9060" y="345"/>
                  </a:cubicBezTo>
                  <a:cubicBezTo>
                    <a:pt x="9017" y="132"/>
                    <a:pt x="8925" y="0"/>
                    <a:pt x="8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8732642" y="-10753"/>
            <a:ext cx="865842" cy="5165005"/>
            <a:chOff x="-458975" y="-1"/>
            <a:chExt cx="865842" cy="5165005"/>
          </a:xfrm>
        </p:grpSpPr>
        <p:sp>
          <p:nvSpPr>
            <p:cNvPr id="34" name="Google Shape;34;p2"/>
            <p:cNvSpPr/>
            <p:nvPr/>
          </p:nvSpPr>
          <p:spPr>
            <a:xfrm>
              <a:off x="-458975" y="3326988"/>
              <a:ext cx="855245" cy="295131"/>
            </a:xfrm>
            <a:custGeom>
              <a:avLst/>
              <a:gdLst/>
              <a:ahLst/>
              <a:cxnLst/>
              <a:rect l="l" t="t" r="r" b="b"/>
              <a:pathLst>
                <a:path w="17674" h="6099" extrusionOk="0">
                  <a:moveTo>
                    <a:pt x="11736" y="1"/>
                  </a:moveTo>
                  <a:cubicBezTo>
                    <a:pt x="11619" y="1"/>
                    <a:pt x="11474" y="28"/>
                    <a:pt x="11290" y="76"/>
                  </a:cubicBezTo>
                  <a:cubicBezTo>
                    <a:pt x="10457" y="334"/>
                    <a:pt x="9633" y="460"/>
                    <a:pt x="8808" y="460"/>
                  </a:cubicBezTo>
                  <a:cubicBezTo>
                    <a:pt x="8030" y="460"/>
                    <a:pt x="7252" y="348"/>
                    <a:pt x="6467" y="132"/>
                  </a:cubicBezTo>
                  <a:cubicBezTo>
                    <a:pt x="6226" y="57"/>
                    <a:pt x="6052" y="11"/>
                    <a:pt x="5921" y="11"/>
                  </a:cubicBezTo>
                  <a:cubicBezTo>
                    <a:pt x="5659" y="11"/>
                    <a:pt x="5566" y="197"/>
                    <a:pt x="5436" y="717"/>
                  </a:cubicBezTo>
                  <a:cubicBezTo>
                    <a:pt x="5296" y="1275"/>
                    <a:pt x="5046" y="1749"/>
                    <a:pt x="4460" y="1832"/>
                  </a:cubicBezTo>
                  <a:cubicBezTo>
                    <a:pt x="3401" y="1944"/>
                    <a:pt x="2342" y="1972"/>
                    <a:pt x="1282" y="1972"/>
                  </a:cubicBezTo>
                  <a:cubicBezTo>
                    <a:pt x="864" y="1972"/>
                    <a:pt x="474" y="2027"/>
                    <a:pt x="251" y="2390"/>
                  </a:cubicBezTo>
                  <a:cubicBezTo>
                    <a:pt x="0" y="2724"/>
                    <a:pt x="0" y="3142"/>
                    <a:pt x="251" y="3505"/>
                  </a:cubicBezTo>
                  <a:cubicBezTo>
                    <a:pt x="452" y="3807"/>
                    <a:pt x="767" y="3927"/>
                    <a:pt x="1155" y="3927"/>
                  </a:cubicBezTo>
                  <a:cubicBezTo>
                    <a:pt x="1197" y="3927"/>
                    <a:pt x="1239" y="3926"/>
                    <a:pt x="1282" y="3923"/>
                  </a:cubicBezTo>
                  <a:cubicBezTo>
                    <a:pt x="2258" y="3811"/>
                    <a:pt x="3234" y="3728"/>
                    <a:pt x="4209" y="3672"/>
                  </a:cubicBezTo>
                  <a:cubicBezTo>
                    <a:pt x="4239" y="3671"/>
                    <a:pt x="4267" y="3670"/>
                    <a:pt x="4295" y="3670"/>
                  </a:cubicBezTo>
                  <a:cubicBezTo>
                    <a:pt x="4881" y="3670"/>
                    <a:pt x="5195" y="3946"/>
                    <a:pt x="5408" y="4425"/>
                  </a:cubicBezTo>
                  <a:cubicBezTo>
                    <a:pt x="5715" y="5094"/>
                    <a:pt x="6244" y="5567"/>
                    <a:pt x="6941" y="5790"/>
                  </a:cubicBezTo>
                  <a:cubicBezTo>
                    <a:pt x="7576" y="6002"/>
                    <a:pt x="8227" y="6099"/>
                    <a:pt x="8880" y="6099"/>
                  </a:cubicBezTo>
                  <a:cubicBezTo>
                    <a:pt x="9433" y="6099"/>
                    <a:pt x="9988" y="6030"/>
                    <a:pt x="10537" y="5902"/>
                  </a:cubicBezTo>
                  <a:cubicBezTo>
                    <a:pt x="11290" y="5735"/>
                    <a:pt x="11959" y="5317"/>
                    <a:pt x="12265" y="4536"/>
                  </a:cubicBezTo>
                  <a:cubicBezTo>
                    <a:pt x="12516" y="3960"/>
                    <a:pt x="12879" y="3631"/>
                    <a:pt x="13456" y="3631"/>
                  </a:cubicBezTo>
                  <a:cubicBezTo>
                    <a:pt x="13521" y="3631"/>
                    <a:pt x="13588" y="3636"/>
                    <a:pt x="13659" y="3644"/>
                  </a:cubicBezTo>
                  <a:cubicBezTo>
                    <a:pt x="14607" y="3700"/>
                    <a:pt x="15555" y="3811"/>
                    <a:pt x="16419" y="3895"/>
                  </a:cubicBezTo>
                  <a:cubicBezTo>
                    <a:pt x="16455" y="3897"/>
                    <a:pt x="16491" y="3898"/>
                    <a:pt x="16527" y="3898"/>
                  </a:cubicBezTo>
                  <a:cubicBezTo>
                    <a:pt x="16923" y="3898"/>
                    <a:pt x="17245" y="3754"/>
                    <a:pt x="17450" y="3421"/>
                  </a:cubicBezTo>
                  <a:cubicBezTo>
                    <a:pt x="17673" y="3087"/>
                    <a:pt x="17673" y="2696"/>
                    <a:pt x="17422" y="2362"/>
                  </a:cubicBezTo>
                  <a:cubicBezTo>
                    <a:pt x="17171" y="2027"/>
                    <a:pt x="16837" y="1944"/>
                    <a:pt x="16419" y="1944"/>
                  </a:cubicBezTo>
                  <a:cubicBezTo>
                    <a:pt x="15499" y="1944"/>
                    <a:pt x="14551" y="1888"/>
                    <a:pt x="13631" y="1860"/>
                  </a:cubicBezTo>
                  <a:cubicBezTo>
                    <a:pt x="12823" y="1832"/>
                    <a:pt x="12405" y="1386"/>
                    <a:pt x="12237" y="606"/>
                  </a:cubicBezTo>
                  <a:cubicBezTo>
                    <a:pt x="12138" y="169"/>
                    <a:pt x="12025" y="1"/>
                    <a:pt x="11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458975" y="3731654"/>
              <a:ext cx="857906" cy="297308"/>
            </a:xfrm>
            <a:custGeom>
              <a:avLst/>
              <a:gdLst/>
              <a:ahLst/>
              <a:cxnLst/>
              <a:rect l="l" t="t" r="r" b="b"/>
              <a:pathLst>
                <a:path w="17729" h="6144" extrusionOk="0">
                  <a:moveTo>
                    <a:pt x="11714" y="1"/>
                  </a:moveTo>
                  <a:cubicBezTo>
                    <a:pt x="11637" y="1"/>
                    <a:pt x="11551" y="16"/>
                    <a:pt x="11457" y="48"/>
                  </a:cubicBezTo>
                  <a:cubicBezTo>
                    <a:pt x="10582" y="330"/>
                    <a:pt x="9700" y="476"/>
                    <a:pt x="8819" y="476"/>
                  </a:cubicBezTo>
                  <a:cubicBezTo>
                    <a:pt x="7958" y="476"/>
                    <a:pt x="7098" y="337"/>
                    <a:pt x="6244" y="48"/>
                  </a:cubicBezTo>
                  <a:cubicBezTo>
                    <a:pt x="6162" y="22"/>
                    <a:pt x="6088" y="10"/>
                    <a:pt x="6021" y="10"/>
                  </a:cubicBezTo>
                  <a:cubicBezTo>
                    <a:pt x="5796" y="10"/>
                    <a:pt x="5655" y="152"/>
                    <a:pt x="5547" y="410"/>
                  </a:cubicBezTo>
                  <a:cubicBezTo>
                    <a:pt x="5464" y="577"/>
                    <a:pt x="5436" y="772"/>
                    <a:pt x="5380" y="968"/>
                  </a:cubicBezTo>
                  <a:cubicBezTo>
                    <a:pt x="5185" y="1441"/>
                    <a:pt x="4878" y="1832"/>
                    <a:pt x="4349" y="1860"/>
                  </a:cubicBezTo>
                  <a:cubicBezTo>
                    <a:pt x="3345" y="1943"/>
                    <a:pt x="2314" y="1971"/>
                    <a:pt x="1255" y="1999"/>
                  </a:cubicBezTo>
                  <a:cubicBezTo>
                    <a:pt x="809" y="1999"/>
                    <a:pt x="446" y="2083"/>
                    <a:pt x="195" y="2445"/>
                  </a:cubicBezTo>
                  <a:cubicBezTo>
                    <a:pt x="0" y="2807"/>
                    <a:pt x="0" y="3198"/>
                    <a:pt x="251" y="3532"/>
                  </a:cubicBezTo>
                  <a:cubicBezTo>
                    <a:pt x="473" y="3842"/>
                    <a:pt x="747" y="3976"/>
                    <a:pt x="1088" y="3976"/>
                  </a:cubicBezTo>
                  <a:cubicBezTo>
                    <a:pt x="1176" y="3976"/>
                    <a:pt x="1269" y="3967"/>
                    <a:pt x="1366" y="3950"/>
                  </a:cubicBezTo>
                  <a:cubicBezTo>
                    <a:pt x="2230" y="3839"/>
                    <a:pt x="3122" y="3783"/>
                    <a:pt x="4014" y="3671"/>
                  </a:cubicBezTo>
                  <a:cubicBezTo>
                    <a:pt x="4101" y="3658"/>
                    <a:pt x="4184" y="3652"/>
                    <a:pt x="4263" y="3652"/>
                  </a:cubicBezTo>
                  <a:cubicBezTo>
                    <a:pt x="4843" y="3652"/>
                    <a:pt x="5218" y="4006"/>
                    <a:pt x="5464" y="4619"/>
                  </a:cubicBezTo>
                  <a:cubicBezTo>
                    <a:pt x="5742" y="5205"/>
                    <a:pt x="6244" y="5623"/>
                    <a:pt x="6857" y="5846"/>
                  </a:cubicBezTo>
                  <a:cubicBezTo>
                    <a:pt x="7485" y="6055"/>
                    <a:pt x="8121" y="6143"/>
                    <a:pt x="8766" y="6143"/>
                  </a:cubicBezTo>
                  <a:cubicBezTo>
                    <a:pt x="9240" y="6143"/>
                    <a:pt x="9719" y="6096"/>
                    <a:pt x="10203" y="6013"/>
                  </a:cubicBezTo>
                  <a:cubicBezTo>
                    <a:pt x="11262" y="5846"/>
                    <a:pt x="12014" y="5316"/>
                    <a:pt x="12433" y="4313"/>
                  </a:cubicBezTo>
                  <a:cubicBezTo>
                    <a:pt x="12564" y="3918"/>
                    <a:pt x="12894" y="3697"/>
                    <a:pt x="13306" y="3697"/>
                  </a:cubicBezTo>
                  <a:cubicBezTo>
                    <a:pt x="13331" y="3697"/>
                    <a:pt x="13355" y="3698"/>
                    <a:pt x="13380" y="3699"/>
                  </a:cubicBezTo>
                  <a:cubicBezTo>
                    <a:pt x="14384" y="3783"/>
                    <a:pt x="15415" y="3839"/>
                    <a:pt x="16419" y="3950"/>
                  </a:cubicBezTo>
                  <a:cubicBezTo>
                    <a:pt x="16510" y="3967"/>
                    <a:pt x="16599" y="3976"/>
                    <a:pt x="16686" y="3976"/>
                  </a:cubicBezTo>
                  <a:cubicBezTo>
                    <a:pt x="17019" y="3976"/>
                    <a:pt x="17306" y="3842"/>
                    <a:pt x="17506" y="3532"/>
                  </a:cubicBezTo>
                  <a:cubicBezTo>
                    <a:pt x="17729" y="3198"/>
                    <a:pt x="17729" y="2807"/>
                    <a:pt x="17506" y="2445"/>
                  </a:cubicBezTo>
                  <a:cubicBezTo>
                    <a:pt x="17227" y="2083"/>
                    <a:pt x="16865" y="1999"/>
                    <a:pt x="16419" y="1999"/>
                  </a:cubicBezTo>
                  <a:cubicBezTo>
                    <a:pt x="15332" y="1999"/>
                    <a:pt x="14300" y="1971"/>
                    <a:pt x="13241" y="1832"/>
                  </a:cubicBezTo>
                  <a:cubicBezTo>
                    <a:pt x="12572" y="1720"/>
                    <a:pt x="12377" y="1163"/>
                    <a:pt x="12237" y="577"/>
                  </a:cubicBezTo>
                  <a:cubicBezTo>
                    <a:pt x="12151" y="188"/>
                    <a:pt x="11981" y="1"/>
                    <a:pt x="11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453604" y="4156740"/>
              <a:ext cx="852535" cy="293631"/>
            </a:xfrm>
            <a:custGeom>
              <a:avLst/>
              <a:gdLst/>
              <a:ahLst/>
              <a:cxnLst/>
              <a:rect l="l" t="t" r="r" b="b"/>
              <a:pathLst>
                <a:path w="17618" h="6068" extrusionOk="0">
                  <a:moveTo>
                    <a:pt x="11747" y="1"/>
                  </a:moveTo>
                  <a:cubicBezTo>
                    <a:pt x="11634" y="1"/>
                    <a:pt x="11494" y="26"/>
                    <a:pt x="11318" y="71"/>
                  </a:cubicBezTo>
                  <a:cubicBezTo>
                    <a:pt x="10500" y="330"/>
                    <a:pt x="9675" y="455"/>
                    <a:pt x="8850" y="455"/>
                  </a:cubicBezTo>
                  <a:cubicBezTo>
                    <a:pt x="8072" y="455"/>
                    <a:pt x="7295" y="343"/>
                    <a:pt x="6523" y="127"/>
                  </a:cubicBezTo>
                  <a:cubicBezTo>
                    <a:pt x="6273" y="53"/>
                    <a:pt x="6093" y="6"/>
                    <a:pt x="5958" y="6"/>
                  </a:cubicBezTo>
                  <a:cubicBezTo>
                    <a:pt x="5687" y="6"/>
                    <a:pt x="5594" y="192"/>
                    <a:pt x="5464" y="712"/>
                  </a:cubicBezTo>
                  <a:cubicBezTo>
                    <a:pt x="5325" y="1270"/>
                    <a:pt x="5018" y="1744"/>
                    <a:pt x="4377" y="1827"/>
                  </a:cubicBezTo>
                  <a:cubicBezTo>
                    <a:pt x="3513" y="1939"/>
                    <a:pt x="2677" y="1995"/>
                    <a:pt x="1813" y="2078"/>
                  </a:cubicBezTo>
                  <a:cubicBezTo>
                    <a:pt x="1813" y="2023"/>
                    <a:pt x="1813" y="2023"/>
                    <a:pt x="1757" y="1967"/>
                  </a:cubicBezTo>
                  <a:cubicBezTo>
                    <a:pt x="1534" y="1967"/>
                    <a:pt x="1283" y="1939"/>
                    <a:pt x="1032" y="1939"/>
                  </a:cubicBezTo>
                  <a:cubicBezTo>
                    <a:pt x="475" y="1939"/>
                    <a:pt x="1" y="2413"/>
                    <a:pt x="29" y="2942"/>
                  </a:cubicBezTo>
                  <a:cubicBezTo>
                    <a:pt x="81" y="3493"/>
                    <a:pt x="577" y="3895"/>
                    <a:pt x="1145" y="3895"/>
                  </a:cubicBezTo>
                  <a:cubicBezTo>
                    <a:pt x="1182" y="3895"/>
                    <a:pt x="1218" y="3894"/>
                    <a:pt x="1255" y="3890"/>
                  </a:cubicBezTo>
                  <a:cubicBezTo>
                    <a:pt x="2286" y="3779"/>
                    <a:pt x="3346" y="3695"/>
                    <a:pt x="4377" y="3639"/>
                  </a:cubicBezTo>
                  <a:cubicBezTo>
                    <a:pt x="4405" y="3638"/>
                    <a:pt x="4432" y="3637"/>
                    <a:pt x="4459" y="3637"/>
                  </a:cubicBezTo>
                  <a:cubicBezTo>
                    <a:pt x="4912" y="3637"/>
                    <a:pt x="5195" y="3861"/>
                    <a:pt x="5353" y="4308"/>
                  </a:cubicBezTo>
                  <a:cubicBezTo>
                    <a:pt x="5631" y="5061"/>
                    <a:pt x="6189" y="5507"/>
                    <a:pt x="6969" y="5758"/>
                  </a:cubicBezTo>
                  <a:cubicBezTo>
                    <a:pt x="7572" y="5982"/>
                    <a:pt x="8184" y="6067"/>
                    <a:pt x="8801" y="6067"/>
                  </a:cubicBezTo>
                  <a:cubicBezTo>
                    <a:pt x="9184" y="6067"/>
                    <a:pt x="9568" y="6034"/>
                    <a:pt x="9952" y="5981"/>
                  </a:cubicBezTo>
                  <a:cubicBezTo>
                    <a:pt x="11039" y="5786"/>
                    <a:pt x="11931" y="5312"/>
                    <a:pt x="12405" y="4197"/>
                  </a:cubicBezTo>
                  <a:cubicBezTo>
                    <a:pt x="12561" y="3808"/>
                    <a:pt x="12885" y="3636"/>
                    <a:pt x="13287" y="3636"/>
                  </a:cubicBezTo>
                  <a:cubicBezTo>
                    <a:pt x="13318" y="3636"/>
                    <a:pt x="13349" y="3637"/>
                    <a:pt x="13381" y="3639"/>
                  </a:cubicBezTo>
                  <a:cubicBezTo>
                    <a:pt x="14384" y="3695"/>
                    <a:pt x="15388" y="3779"/>
                    <a:pt x="16419" y="3890"/>
                  </a:cubicBezTo>
                  <a:cubicBezTo>
                    <a:pt x="16512" y="3902"/>
                    <a:pt x="16603" y="3909"/>
                    <a:pt x="16691" y="3909"/>
                  </a:cubicBezTo>
                  <a:cubicBezTo>
                    <a:pt x="17028" y="3909"/>
                    <a:pt x="17318" y="3809"/>
                    <a:pt x="17451" y="3500"/>
                  </a:cubicBezTo>
                  <a:cubicBezTo>
                    <a:pt x="17590" y="3193"/>
                    <a:pt x="17618" y="2775"/>
                    <a:pt x="17534" y="2441"/>
                  </a:cubicBezTo>
                  <a:cubicBezTo>
                    <a:pt x="17339" y="2023"/>
                    <a:pt x="16921" y="1939"/>
                    <a:pt x="16475" y="1939"/>
                  </a:cubicBezTo>
                  <a:cubicBezTo>
                    <a:pt x="16099" y="1953"/>
                    <a:pt x="15722" y="1960"/>
                    <a:pt x="15346" y="1960"/>
                  </a:cubicBezTo>
                  <a:cubicBezTo>
                    <a:pt x="14970" y="1960"/>
                    <a:pt x="14593" y="1953"/>
                    <a:pt x="14217" y="1939"/>
                  </a:cubicBezTo>
                  <a:cubicBezTo>
                    <a:pt x="12879" y="1855"/>
                    <a:pt x="12517" y="1577"/>
                    <a:pt x="12266" y="601"/>
                  </a:cubicBezTo>
                  <a:cubicBezTo>
                    <a:pt x="12165" y="176"/>
                    <a:pt x="12049" y="1"/>
                    <a:pt x="11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453604" y="4573599"/>
              <a:ext cx="852535" cy="292760"/>
            </a:xfrm>
            <a:custGeom>
              <a:avLst/>
              <a:gdLst/>
              <a:ahLst/>
              <a:cxnLst/>
              <a:rect l="l" t="t" r="r" b="b"/>
              <a:pathLst>
                <a:path w="17618" h="6050" extrusionOk="0">
                  <a:moveTo>
                    <a:pt x="11656" y="0"/>
                  </a:moveTo>
                  <a:cubicBezTo>
                    <a:pt x="11578" y="0"/>
                    <a:pt x="11492" y="14"/>
                    <a:pt x="11402" y="42"/>
                  </a:cubicBezTo>
                  <a:cubicBezTo>
                    <a:pt x="10510" y="321"/>
                    <a:pt x="9625" y="460"/>
                    <a:pt x="8747" y="460"/>
                  </a:cubicBezTo>
                  <a:cubicBezTo>
                    <a:pt x="7868" y="460"/>
                    <a:pt x="6997" y="321"/>
                    <a:pt x="6133" y="42"/>
                  </a:cubicBezTo>
                  <a:cubicBezTo>
                    <a:pt x="6052" y="15"/>
                    <a:pt x="5980" y="2"/>
                    <a:pt x="5916" y="2"/>
                  </a:cubicBezTo>
                  <a:cubicBezTo>
                    <a:pt x="5651" y="2"/>
                    <a:pt x="5521" y="213"/>
                    <a:pt x="5408" y="460"/>
                  </a:cubicBezTo>
                  <a:cubicBezTo>
                    <a:pt x="5297" y="739"/>
                    <a:pt x="5269" y="1045"/>
                    <a:pt x="5074" y="1268"/>
                  </a:cubicBezTo>
                  <a:cubicBezTo>
                    <a:pt x="4879" y="1491"/>
                    <a:pt x="4572" y="1770"/>
                    <a:pt x="4238" y="1826"/>
                  </a:cubicBezTo>
                  <a:cubicBezTo>
                    <a:pt x="3206" y="1910"/>
                    <a:pt x="2119" y="1965"/>
                    <a:pt x="1032" y="1965"/>
                  </a:cubicBezTo>
                  <a:cubicBezTo>
                    <a:pt x="447" y="1965"/>
                    <a:pt x="1" y="2300"/>
                    <a:pt x="1" y="2885"/>
                  </a:cubicBezTo>
                  <a:cubicBezTo>
                    <a:pt x="1" y="3490"/>
                    <a:pt x="422" y="3921"/>
                    <a:pt x="962" y="3921"/>
                  </a:cubicBezTo>
                  <a:cubicBezTo>
                    <a:pt x="994" y="3921"/>
                    <a:pt x="1027" y="3920"/>
                    <a:pt x="1060" y="3917"/>
                  </a:cubicBezTo>
                  <a:cubicBezTo>
                    <a:pt x="1924" y="3805"/>
                    <a:pt x="2732" y="3666"/>
                    <a:pt x="3624" y="3638"/>
                  </a:cubicBezTo>
                  <a:cubicBezTo>
                    <a:pt x="3767" y="3629"/>
                    <a:pt x="3899" y="3622"/>
                    <a:pt x="4022" y="3622"/>
                  </a:cubicBezTo>
                  <a:cubicBezTo>
                    <a:pt x="4643" y="3622"/>
                    <a:pt x="5027" y="3780"/>
                    <a:pt x="5353" y="4502"/>
                  </a:cubicBezTo>
                  <a:cubicBezTo>
                    <a:pt x="5631" y="5171"/>
                    <a:pt x="6189" y="5645"/>
                    <a:pt x="6914" y="5812"/>
                  </a:cubicBezTo>
                  <a:cubicBezTo>
                    <a:pt x="7555" y="5982"/>
                    <a:pt x="8184" y="6050"/>
                    <a:pt x="8827" y="6050"/>
                  </a:cubicBezTo>
                  <a:cubicBezTo>
                    <a:pt x="9133" y="6050"/>
                    <a:pt x="9442" y="6034"/>
                    <a:pt x="9757" y="6007"/>
                  </a:cubicBezTo>
                  <a:cubicBezTo>
                    <a:pt x="10928" y="5896"/>
                    <a:pt x="11820" y="5394"/>
                    <a:pt x="12322" y="4279"/>
                  </a:cubicBezTo>
                  <a:cubicBezTo>
                    <a:pt x="12461" y="4000"/>
                    <a:pt x="12851" y="3666"/>
                    <a:pt x="13102" y="3666"/>
                  </a:cubicBezTo>
                  <a:cubicBezTo>
                    <a:pt x="14189" y="3666"/>
                    <a:pt x="15248" y="3777"/>
                    <a:pt x="16336" y="3917"/>
                  </a:cubicBezTo>
                  <a:cubicBezTo>
                    <a:pt x="16420" y="3929"/>
                    <a:pt x="16501" y="3935"/>
                    <a:pt x="16580" y="3935"/>
                  </a:cubicBezTo>
                  <a:cubicBezTo>
                    <a:pt x="16866" y="3935"/>
                    <a:pt x="17114" y="3845"/>
                    <a:pt x="17311" y="3582"/>
                  </a:cubicBezTo>
                  <a:cubicBezTo>
                    <a:pt x="17590" y="3248"/>
                    <a:pt x="17618" y="2829"/>
                    <a:pt x="17395" y="2439"/>
                  </a:cubicBezTo>
                  <a:cubicBezTo>
                    <a:pt x="17172" y="2133"/>
                    <a:pt x="16865" y="1993"/>
                    <a:pt x="16447" y="1993"/>
                  </a:cubicBezTo>
                  <a:cubicBezTo>
                    <a:pt x="15667" y="1993"/>
                    <a:pt x="14942" y="1965"/>
                    <a:pt x="14189" y="1965"/>
                  </a:cubicBezTo>
                  <a:cubicBezTo>
                    <a:pt x="13102" y="1965"/>
                    <a:pt x="12294" y="1603"/>
                    <a:pt x="12099" y="376"/>
                  </a:cubicBezTo>
                  <a:cubicBezTo>
                    <a:pt x="12057" y="125"/>
                    <a:pt x="11889" y="0"/>
                    <a:pt x="11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452249" y="2910710"/>
              <a:ext cx="859116" cy="292421"/>
            </a:xfrm>
            <a:custGeom>
              <a:avLst/>
              <a:gdLst/>
              <a:ahLst/>
              <a:cxnLst/>
              <a:rect l="l" t="t" r="r" b="b"/>
              <a:pathLst>
                <a:path w="17754" h="6043" extrusionOk="0">
                  <a:moveTo>
                    <a:pt x="11678" y="1"/>
                  </a:moveTo>
                  <a:cubicBezTo>
                    <a:pt x="11535" y="1"/>
                    <a:pt x="11356" y="44"/>
                    <a:pt x="11123" y="121"/>
                  </a:cubicBezTo>
                  <a:cubicBezTo>
                    <a:pt x="10340" y="355"/>
                    <a:pt x="9565" y="466"/>
                    <a:pt x="8792" y="466"/>
                  </a:cubicBezTo>
                  <a:cubicBezTo>
                    <a:pt x="7997" y="466"/>
                    <a:pt x="7204" y="348"/>
                    <a:pt x="6412" y="121"/>
                  </a:cubicBezTo>
                  <a:cubicBezTo>
                    <a:pt x="6215" y="72"/>
                    <a:pt x="6062" y="42"/>
                    <a:pt x="5939" y="42"/>
                  </a:cubicBezTo>
                  <a:cubicBezTo>
                    <a:pt x="5645" y="42"/>
                    <a:pt x="5526" y="215"/>
                    <a:pt x="5408" y="707"/>
                  </a:cubicBezTo>
                  <a:cubicBezTo>
                    <a:pt x="5213" y="1431"/>
                    <a:pt x="4767" y="1822"/>
                    <a:pt x="4070" y="1933"/>
                  </a:cubicBezTo>
                  <a:cubicBezTo>
                    <a:pt x="3457" y="1989"/>
                    <a:pt x="2816" y="2045"/>
                    <a:pt x="2203" y="2073"/>
                  </a:cubicBezTo>
                  <a:lnTo>
                    <a:pt x="2203" y="2045"/>
                  </a:lnTo>
                  <a:lnTo>
                    <a:pt x="1004" y="2045"/>
                  </a:lnTo>
                  <a:cubicBezTo>
                    <a:pt x="447" y="2073"/>
                    <a:pt x="1" y="2519"/>
                    <a:pt x="28" y="3048"/>
                  </a:cubicBezTo>
                  <a:cubicBezTo>
                    <a:pt x="55" y="3559"/>
                    <a:pt x="574" y="3914"/>
                    <a:pt x="1111" y="3914"/>
                  </a:cubicBezTo>
                  <a:cubicBezTo>
                    <a:pt x="1131" y="3914"/>
                    <a:pt x="1151" y="3913"/>
                    <a:pt x="1171" y="3912"/>
                  </a:cubicBezTo>
                  <a:cubicBezTo>
                    <a:pt x="2203" y="3857"/>
                    <a:pt x="3234" y="3773"/>
                    <a:pt x="4293" y="3717"/>
                  </a:cubicBezTo>
                  <a:cubicBezTo>
                    <a:pt x="4341" y="3712"/>
                    <a:pt x="4388" y="3709"/>
                    <a:pt x="4433" y="3709"/>
                  </a:cubicBezTo>
                  <a:cubicBezTo>
                    <a:pt x="4838" y="3709"/>
                    <a:pt x="5146" y="3930"/>
                    <a:pt x="5297" y="4330"/>
                  </a:cubicBezTo>
                  <a:cubicBezTo>
                    <a:pt x="5631" y="5195"/>
                    <a:pt x="6328" y="5752"/>
                    <a:pt x="7248" y="5891"/>
                  </a:cubicBezTo>
                  <a:cubicBezTo>
                    <a:pt x="7835" y="5986"/>
                    <a:pt x="8422" y="6042"/>
                    <a:pt x="9018" y="6042"/>
                  </a:cubicBezTo>
                  <a:cubicBezTo>
                    <a:pt x="9299" y="6042"/>
                    <a:pt x="9582" y="6030"/>
                    <a:pt x="9868" y="6003"/>
                  </a:cubicBezTo>
                  <a:cubicBezTo>
                    <a:pt x="11011" y="5891"/>
                    <a:pt x="11959" y="5390"/>
                    <a:pt x="12405" y="4219"/>
                  </a:cubicBezTo>
                  <a:cubicBezTo>
                    <a:pt x="12560" y="3830"/>
                    <a:pt x="12884" y="3658"/>
                    <a:pt x="13265" y="3658"/>
                  </a:cubicBezTo>
                  <a:cubicBezTo>
                    <a:pt x="13294" y="3658"/>
                    <a:pt x="13323" y="3659"/>
                    <a:pt x="13353" y="3661"/>
                  </a:cubicBezTo>
                  <a:cubicBezTo>
                    <a:pt x="14384" y="3745"/>
                    <a:pt x="15471" y="3773"/>
                    <a:pt x="16531" y="3884"/>
                  </a:cubicBezTo>
                  <a:cubicBezTo>
                    <a:pt x="16587" y="3891"/>
                    <a:pt x="16641" y="3894"/>
                    <a:pt x="16695" y="3894"/>
                  </a:cubicBezTo>
                  <a:cubicBezTo>
                    <a:pt x="17116" y="3894"/>
                    <a:pt x="17438" y="3698"/>
                    <a:pt x="17562" y="3327"/>
                  </a:cubicBezTo>
                  <a:cubicBezTo>
                    <a:pt x="17754" y="2779"/>
                    <a:pt x="17461" y="1988"/>
                    <a:pt x="16630" y="1988"/>
                  </a:cubicBezTo>
                  <a:cubicBezTo>
                    <a:pt x="16615" y="1988"/>
                    <a:pt x="16601" y="1988"/>
                    <a:pt x="16586" y="1989"/>
                  </a:cubicBezTo>
                  <a:cubicBezTo>
                    <a:pt x="16399" y="1999"/>
                    <a:pt x="16210" y="2004"/>
                    <a:pt x="16021" y="2004"/>
                  </a:cubicBezTo>
                  <a:cubicBezTo>
                    <a:pt x="15198" y="2004"/>
                    <a:pt x="14364" y="1918"/>
                    <a:pt x="13548" y="1850"/>
                  </a:cubicBezTo>
                  <a:cubicBezTo>
                    <a:pt x="12823" y="1794"/>
                    <a:pt x="12461" y="1487"/>
                    <a:pt x="12266" y="735"/>
                  </a:cubicBezTo>
                  <a:cubicBezTo>
                    <a:pt x="12131" y="215"/>
                    <a:pt x="11996" y="1"/>
                    <a:pt x="11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452249" y="2493995"/>
              <a:ext cx="858971" cy="292711"/>
            </a:xfrm>
            <a:custGeom>
              <a:avLst/>
              <a:gdLst/>
              <a:ahLst/>
              <a:cxnLst/>
              <a:rect l="l" t="t" r="r" b="b"/>
              <a:pathLst>
                <a:path w="17751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3"/>
                    <a:pt x="9587" y="476"/>
                    <a:pt x="8826" y="476"/>
                  </a:cubicBezTo>
                  <a:cubicBezTo>
                    <a:pt x="8019" y="476"/>
                    <a:pt x="7215" y="349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30"/>
                    <a:pt x="4767" y="1820"/>
                    <a:pt x="4070" y="1932"/>
                  </a:cubicBezTo>
                  <a:cubicBezTo>
                    <a:pt x="3457" y="2015"/>
                    <a:pt x="2816" y="2043"/>
                    <a:pt x="2203" y="2071"/>
                  </a:cubicBezTo>
                  <a:lnTo>
                    <a:pt x="2203" y="2043"/>
                  </a:lnTo>
                  <a:lnTo>
                    <a:pt x="1004" y="2043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57"/>
                    <a:pt x="574" y="3912"/>
                    <a:pt x="1111" y="3912"/>
                  </a:cubicBezTo>
                  <a:cubicBezTo>
                    <a:pt x="1131" y="3912"/>
                    <a:pt x="1151" y="3912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41" y="3710"/>
                    <a:pt x="4388" y="3707"/>
                    <a:pt x="4433" y="3707"/>
                  </a:cubicBezTo>
                  <a:cubicBezTo>
                    <a:pt x="4838" y="3707"/>
                    <a:pt x="5146" y="3928"/>
                    <a:pt x="5297" y="4329"/>
                  </a:cubicBezTo>
                  <a:cubicBezTo>
                    <a:pt x="5631" y="5193"/>
                    <a:pt x="6328" y="5751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8"/>
                    <a:pt x="12405" y="4245"/>
                  </a:cubicBezTo>
                  <a:cubicBezTo>
                    <a:pt x="12554" y="3874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0"/>
                    <a:pt x="16734" y="3900"/>
                  </a:cubicBezTo>
                  <a:cubicBezTo>
                    <a:pt x="17137" y="3900"/>
                    <a:pt x="17442" y="3685"/>
                    <a:pt x="17562" y="3326"/>
                  </a:cubicBezTo>
                  <a:cubicBezTo>
                    <a:pt x="17751" y="2786"/>
                    <a:pt x="17470" y="2013"/>
                    <a:pt x="16670" y="2013"/>
                  </a:cubicBezTo>
                  <a:cubicBezTo>
                    <a:pt x="16643" y="2013"/>
                    <a:pt x="16615" y="2014"/>
                    <a:pt x="16586" y="2015"/>
                  </a:cubicBezTo>
                  <a:cubicBezTo>
                    <a:pt x="16478" y="2018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2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452249" y="2079120"/>
              <a:ext cx="859116" cy="292518"/>
            </a:xfrm>
            <a:custGeom>
              <a:avLst/>
              <a:gdLst/>
              <a:ahLst/>
              <a:cxnLst/>
              <a:rect l="l" t="t" r="r" b="b"/>
              <a:pathLst>
                <a:path w="17754" h="6045" extrusionOk="0">
                  <a:moveTo>
                    <a:pt x="11671" y="1"/>
                  </a:moveTo>
                  <a:cubicBezTo>
                    <a:pt x="11530" y="1"/>
                    <a:pt x="11352" y="40"/>
                    <a:pt x="11123" y="108"/>
                  </a:cubicBezTo>
                  <a:cubicBezTo>
                    <a:pt x="10340" y="356"/>
                    <a:pt x="9563" y="474"/>
                    <a:pt x="8790" y="474"/>
                  </a:cubicBezTo>
                  <a:cubicBezTo>
                    <a:pt x="7995" y="474"/>
                    <a:pt x="7204" y="349"/>
                    <a:pt x="6412" y="108"/>
                  </a:cubicBezTo>
                  <a:cubicBezTo>
                    <a:pt x="6226" y="62"/>
                    <a:pt x="6079" y="35"/>
                    <a:pt x="5960" y="35"/>
                  </a:cubicBezTo>
                  <a:cubicBezTo>
                    <a:pt x="5650" y="35"/>
                    <a:pt x="5529" y="218"/>
                    <a:pt x="5408" y="722"/>
                  </a:cubicBezTo>
                  <a:cubicBezTo>
                    <a:pt x="5213" y="1446"/>
                    <a:pt x="4767" y="1837"/>
                    <a:pt x="4070" y="1920"/>
                  </a:cubicBezTo>
                  <a:cubicBezTo>
                    <a:pt x="3457" y="2004"/>
                    <a:pt x="2816" y="2032"/>
                    <a:pt x="2203" y="2087"/>
                  </a:cubicBezTo>
                  <a:lnTo>
                    <a:pt x="2203" y="2032"/>
                  </a:lnTo>
                  <a:lnTo>
                    <a:pt x="1004" y="2032"/>
                  </a:lnTo>
                  <a:cubicBezTo>
                    <a:pt x="447" y="2060"/>
                    <a:pt x="1" y="2533"/>
                    <a:pt x="28" y="3035"/>
                  </a:cubicBezTo>
                  <a:cubicBezTo>
                    <a:pt x="55" y="3547"/>
                    <a:pt x="577" y="3929"/>
                    <a:pt x="1115" y="3929"/>
                  </a:cubicBezTo>
                  <a:cubicBezTo>
                    <a:pt x="1134" y="3929"/>
                    <a:pt x="1153" y="3928"/>
                    <a:pt x="1171" y="3927"/>
                  </a:cubicBezTo>
                  <a:cubicBezTo>
                    <a:pt x="2203" y="3844"/>
                    <a:pt x="3234" y="3788"/>
                    <a:pt x="4293" y="3704"/>
                  </a:cubicBezTo>
                  <a:cubicBezTo>
                    <a:pt x="4323" y="3702"/>
                    <a:pt x="4352" y="3702"/>
                    <a:pt x="4380" y="3702"/>
                  </a:cubicBezTo>
                  <a:cubicBezTo>
                    <a:pt x="4811" y="3702"/>
                    <a:pt x="5140" y="3901"/>
                    <a:pt x="5297" y="4345"/>
                  </a:cubicBezTo>
                  <a:cubicBezTo>
                    <a:pt x="5631" y="5209"/>
                    <a:pt x="6328" y="5767"/>
                    <a:pt x="7248" y="5906"/>
                  </a:cubicBezTo>
                  <a:cubicBezTo>
                    <a:pt x="7839" y="6002"/>
                    <a:pt x="8429" y="6045"/>
                    <a:pt x="9029" y="6045"/>
                  </a:cubicBezTo>
                  <a:cubicBezTo>
                    <a:pt x="9306" y="6045"/>
                    <a:pt x="9586" y="6035"/>
                    <a:pt x="9868" y="6018"/>
                  </a:cubicBezTo>
                  <a:cubicBezTo>
                    <a:pt x="11011" y="5906"/>
                    <a:pt x="11959" y="5377"/>
                    <a:pt x="12405" y="4234"/>
                  </a:cubicBezTo>
                  <a:cubicBezTo>
                    <a:pt x="12560" y="3845"/>
                    <a:pt x="12884" y="3673"/>
                    <a:pt x="13265" y="3673"/>
                  </a:cubicBezTo>
                  <a:cubicBezTo>
                    <a:pt x="13294" y="3673"/>
                    <a:pt x="13323" y="3674"/>
                    <a:pt x="13353" y="3676"/>
                  </a:cubicBezTo>
                  <a:cubicBezTo>
                    <a:pt x="14384" y="3732"/>
                    <a:pt x="15471" y="3788"/>
                    <a:pt x="16531" y="3871"/>
                  </a:cubicBezTo>
                  <a:cubicBezTo>
                    <a:pt x="16601" y="3883"/>
                    <a:pt x="16669" y="3889"/>
                    <a:pt x="16734" y="3889"/>
                  </a:cubicBezTo>
                  <a:cubicBezTo>
                    <a:pt x="17137" y="3889"/>
                    <a:pt x="17442" y="3674"/>
                    <a:pt x="17562" y="3314"/>
                  </a:cubicBezTo>
                  <a:cubicBezTo>
                    <a:pt x="17754" y="2766"/>
                    <a:pt x="17461" y="2003"/>
                    <a:pt x="16631" y="2003"/>
                  </a:cubicBezTo>
                  <a:cubicBezTo>
                    <a:pt x="16616" y="2003"/>
                    <a:pt x="16601" y="2003"/>
                    <a:pt x="16586" y="2004"/>
                  </a:cubicBezTo>
                  <a:cubicBezTo>
                    <a:pt x="16478" y="2007"/>
                    <a:pt x="16369" y="2008"/>
                    <a:pt x="16260" y="2008"/>
                  </a:cubicBezTo>
                  <a:cubicBezTo>
                    <a:pt x="15360" y="2008"/>
                    <a:pt x="14443" y="1914"/>
                    <a:pt x="13548" y="1864"/>
                  </a:cubicBezTo>
                  <a:cubicBezTo>
                    <a:pt x="12823" y="1781"/>
                    <a:pt x="12461" y="1474"/>
                    <a:pt x="12266" y="749"/>
                  </a:cubicBezTo>
                  <a:cubicBezTo>
                    <a:pt x="12130" y="207"/>
                    <a:pt x="11994" y="1"/>
                    <a:pt x="11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452249" y="1663083"/>
              <a:ext cx="859116" cy="292372"/>
            </a:xfrm>
            <a:custGeom>
              <a:avLst/>
              <a:gdLst/>
              <a:ahLst/>
              <a:cxnLst/>
              <a:rect l="l" t="t" r="r" b="b"/>
              <a:pathLst>
                <a:path w="17754" h="6042" extrusionOk="0">
                  <a:moveTo>
                    <a:pt x="11678" y="0"/>
                  </a:moveTo>
                  <a:cubicBezTo>
                    <a:pt x="11535" y="0"/>
                    <a:pt x="11356" y="43"/>
                    <a:pt x="11123" y="121"/>
                  </a:cubicBezTo>
                  <a:cubicBezTo>
                    <a:pt x="10340" y="354"/>
                    <a:pt x="9565" y="466"/>
                    <a:pt x="8792" y="466"/>
                  </a:cubicBezTo>
                  <a:cubicBezTo>
                    <a:pt x="7997" y="466"/>
                    <a:pt x="7204" y="347"/>
                    <a:pt x="6412" y="121"/>
                  </a:cubicBezTo>
                  <a:cubicBezTo>
                    <a:pt x="6215" y="72"/>
                    <a:pt x="6062" y="42"/>
                    <a:pt x="5939" y="42"/>
                  </a:cubicBezTo>
                  <a:cubicBezTo>
                    <a:pt x="5645" y="42"/>
                    <a:pt x="5526" y="214"/>
                    <a:pt x="5408" y="706"/>
                  </a:cubicBezTo>
                  <a:cubicBezTo>
                    <a:pt x="5213" y="1431"/>
                    <a:pt x="4767" y="1821"/>
                    <a:pt x="4070" y="1933"/>
                  </a:cubicBezTo>
                  <a:cubicBezTo>
                    <a:pt x="3457" y="1988"/>
                    <a:pt x="2816" y="2044"/>
                    <a:pt x="2203" y="2072"/>
                  </a:cubicBezTo>
                  <a:lnTo>
                    <a:pt x="2203" y="2016"/>
                  </a:lnTo>
                  <a:lnTo>
                    <a:pt x="1004" y="2016"/>
                  </a:lnTo>
                  <a:cubicBezTo>
                    <a:pt x="447" y="2072"/>
                    <a:pt x="1" y="2518"/>
                    <a:pt x="28" y="3048"/>
                  </a:cubicBezTo>
                  <a:cubicBezTo>
                    <a:pt x="55" y="3532"/>
                    <a:pt x="577" y="3913"/>
                    <a:pt x="1115" y="3913"/>
                  </a:cubicBezTo>
                  <a:cubicBezTo>
                    <a:pt x="1134" y="3913"/>
                    <a:pt x="1152" y="3913"/>
                    <a:pt x="1171" y="3912"/>
                  </a:cubicBezTo>
                  <a:cubicBezTo>
                    <a:pt x="2203" y="3856"/>
                    <a:pt x="3234" y="3772"/>
                    <a:pt x="4293" y="3717"/>
                  </a:cubicBezTo>
                  <a:cubicBezTo>
                    <a:pt x="4341" y="3711"/>
                    <a:pt x="4388" y="3708"/>
                    <a:pt x="4433" y="3708"/>
                  </a:cubicBezTo>
                  <a:cubicBezTo>
                    <a:pt x="4838" y="3708"/>
                    <a:pt x="5146" y="3929"/>
                    <a:pt x="5297" y="4330"/>
                  </a:cubicBezTo>
                  <a:cubicBezTo>
                    <a:pt x="5631" y="5194"/>
                    <a:pt x="6328" y="5751"/>
                    <a:pt x="7248" y="5891"/>
                  </a:cubicBezTo>
                  <a:cubicBezTo>
                    <a:pt x="7835" y="5986"/>
                    <a:pt x="8422" y="6042"/>
                    <a:pt x="9018" y="6042"/>
                  </a:cubicBezTo>
                  <a:cubicBezTo>
                    <a:pt x="9299" y="6042"/>
                    <a:pt x="9582" y="6029"/>
                    <a:pt x="9868" y="6002"/>
                  </a:cubicBezTo>
                  <a:cubicBezTo>
                    <a:pt x="11011" y="5891"/>
                    <a:pt x="11959" y="5389"/>
                    <a:pt x="12405" y="4218"/>
                  </a:cubicBezTo>
                  <a:cubicBezTo>
                    <a:pt x="12560" y="3830"/>
                    <a:pt x="12884" y="3658"/>
                    <a:pt x="13265" y="3658"/>
                  </a:cubicBezTo>
                  <a:cubicBezTo>
                    <a:pt x="13294" y="3658"/>
                    <a:pt x="13323" y="3659"/>
                    <a:pt x="13353" y="3661"/>
                  </a:cubicBezTo>
                  <a:cubicBezTo>
                    <a:pt x="14384" y="3744"/>
                    <a:pt x="15471" y="3772"/>
                    <a:pt x="16531" y="3884"/>
                  </a:cubicBezTo>
                  <a:cubicBezTo>
                    <a:pt x="16587" y="3890"/>
                    <a:pt x="16641" y="3893"/>
                    <a:pt x="16695" y="3893"/>
                  </a:cubicBezTo>
                  <a:cubicBezTo>
                    <a:pt x="17116" y="3893"/>
                    <a:pt x="17438" y="3698"/>
                    <a:pt x="17562" y="3326"/>
                  </a:cubicBezTo>
                  <a:cubicBezTo>
                    <a:pt x="17754" y="2778"/>
                    <a:pt x="17461" y="1988"/>
                    <a:pt x="16630" y="1988"/>
                  </a:cubicBezTo>
                  <a:cubicBezTo>
                    <a:pt x="16615" y="1988"/>
                    <a:pt x="16601" y="1988"/>
                    <a:pt x="16586" y="1988"/>
                  </a:cubicBezTo>
                  <a:cubicBezTo>
                    <a:pt x="16399" y="1999"/>
                    <a:pt x="16210" y="2003"/>
                    <a:pt x="16021" y="2003"/>
                  </a:cubicBezTo>
                  <a:cubicBezTo>
                    <a:pt x="15198" y="2003"/>
                    <a:pt x="14364" y="1917"/>
                    <a:pt x="13548" y="1849"/>
                  </a:cubicBezTo>
                  <a:cubicBezTo>
                    <a:pt x="12823" y="1793"/>
                    <a:pt x="12461" y="1459"/>
                    <a:pt x="12266" y="734"/>
                  </a:cubicBezTo>
                  <a:cubicBezTo>
                    <a:pt x="12131" y="214"/>
                    <a:pt x="11996" y="0"/>
                    <a:pt x="11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452249" y="1247675"/>
              <a:ext cx="859116" cy="292711"/>
            </a:xfrm>
            <a:custGeom>
              <a:avLst/>
              <a:gdLst/>
              <a:ahLst/>
              <a:cxnLst/>
              <a:rect l="l" t="t" r="r" b="b"/>
              <a:pathLst>
                <a:path w="17754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4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58"/>
                    <a:pt x="4767" y="1821"/>
                    <a:pt x="4070" y="1932"/>
                  </a:cubicBezTo>
                  <a:cubicBezTo>
                    <a:pt x="3457" y="2016"/>
                    <a:pt x="2816" y="2044"/>
                    <a:pt x="2203" y="2071"/>
                  </a:cubicBezTo>
                  <a:lnTo>
                    <a:pt x="2203" y="2044"/>
                  </a:lnTo>
                  <a:lnTo>
                    <a:pt x="1004" y="2044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43"/>
                    <a:pt x="545" y="3916"/>
                    <a:pt x="1065" y="3916"/>
                  </a:cubicBezTo>
                  <a:cubicBezTo>
                    <a:pt x="1100" y="3916"/>
                    <a:pt x="1136" y="3915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23" y="3714"/>
                    <a:pt x="4352" y="3713"/>
                    <a:pt x="4381" y="3713"/>
                  </a:cubicBezTo>
                  <a:cubicBezTo>
                    <a:pt x="4812" y="3713"/>
                    <a:pt x="5140" y="3911"/>
                    <a:pt x="5297" y="4329"/>
                  </a:cubicBezTo>
                  <a:cubicBezTo>
                    <a:pt x="5631" y="5221"/>
                    <a:pt x="6328" y="5779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9"/>
                    <a:pt x="12405" y="4246"/>
                  </a:cubicBezTo>
                  <a:cubicBezTo>
                    <a:pt x="12560" y="3857"/>
                    <a:pt x="12884" y="3685"/>
                    <a:pt x="13265" y="3685"/>
                  </a:cubicBezTo>
                  <a:cubicBezTo>
                    <a:pt x="13294" y="3685"/>
                    <a:pt x="13323" y="3686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5"/>
                    <a:pt x="17562" y="3326"/>
                  </a:cubicBezTo>
                  <a:cubicBezTo>
                    <a:pt x="17754" y="2778"/>
                    <a:pt x="17461" y="2015"/>
                    <a:pt x="16631" y="2015"/>
                  </a:cubicBezTo>
                  <a:cubicBezTo>
                    <a:pt x="16616" y="2015"/>
                    <a:pt x="16601" y="2015"/>
                    <a:pt x="16586" y="2016"/>
                  </a:cubicBezTo>
                  <a:cubicBezTo>
                    <a:pt x="16478" y="2019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3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452249" y="832170"/>
              <a:ext cx="859116" cy="291840"/>
            </a:xfrm>
            <a:custGeom>
              <a:avLst/>
              <a:gdLst/>
              <a:ahLst/>
              <a:cxnLst/>
              <a:rect l="l" t="t" r="r" b="b"/>
              <a:pathLst>
                <a:path w="17754" h="6031" extrusionOk="0">
                  <a:moveTo>
                    <a:pt x="11678" y="1"/>
                  </a:moveTo>
                  <a:cubicBezTo>
                    <a:pt x="11535" y="1"/>
                    <a:pt x="11356" y="44"/>
                    <a:pt x="11123" y="122"/>
                  </a:cubicBezTo>
                  <a:cubicBezTo>
                    <a:pt x="10340" y="355"/>
                    <a:pt x="9565" y="467"/>
                    <a:pt x="8792" y="467"/>
                  </a:cubicBezTo>
                  <a:cubicBezTo>
                    <a:pt x="7997" y="467"/>
                    <a:pt x="7204" y="348"/>
                    <a:pt x="6412" y="122"/>
                  </a:cubicBezTo>
                  <a:cubicBezTo>
                    <a:pt x="6213" y="64"/>
                    <a:pt x="6059" y="30"/>
                    <a:pt x="5935" y="30"/>
                  </a:cubicBezTo>
                  <a:cubicBezTo>
                    <a:pt x="5643" y="30"/>
                    <a:pt x="5526" y="217"/>
                    <a:pt x="5408" y="707"/>
                  </a:cubicBezTo>
                  <a:cubicBezTo>
                    <a:pt x="5213" y="1432"/>
                    <a:pt x="4767" y="1822"/>
                    <a:pt x="4070" y="1933"/>
                  </a:cubicBezTo>
                  <a:cubicBezTo>
                    <a:pt x="3457" y="1989"/>
                    <a:pt x="2816" y="2017"/>
                    <a:pt x="2203" y="2073"/>
                  </a:cubicBezTo>
                  <a:lnTo>
                    <a:pt x="2203" y="2017"/>
                  </a:lnTo>
                  <a:lnTo>
                    <a:pt x="1004" y="2017"/>
                  </a:lnTo>
                  <a:cubicBezTo>
                    <a:pt x="447" y="2073"/>
                    <a:pt x="1" y="2519"/>
                    <a:pt x="28" y="3048"/>
                  </a:cubicBezTo>
                  <a:cubicBezTo>
                    <a:pt x="55" y="3533"/>
                    <a:pt x="577" y="3914"/>
                    <a:pt x="1115" y="3914"/>
                  </a:cubicBezTo>
                  <a:cubicBezTo>
                    <a:pt x="1134" y="3914"/>
                    <a:pt x="1152" y="3914"/>
                    <a:pt x="1171" y="3913"/>
                  </a:cubicBezTo>
                  <a:cubicBezTo>
                    <a:pt x="2203" y="3829"/>
                    <a:pt x="3234" y="3773"/>
                    <a:pt x="4293" y="3690"/>
                  </a:cubicBezTo>
                  <a:cubicBezTo>
                    <a:pt x="4320" y="3688"/>
                    <a:pt x="4346" y="3687"/>
                    <a:pt x="4372" y="3687"/>
                  </a:cubicBezTo>
                  <a:cubicBezTo>
                    <a:pt x="4807" y="3687"/>
                    <a:pt x="5139" y="3910"/>
                    <a:pt x="5297" y="4331"/>
                  </a:cubicBezTo>
                  <a:cubicBezTo>
                    <a:pt x="5631" y="5195"/>
                    <a:pt x="6328" y="5752"/>
                    <a:pt x="7248" y="5892"/>
                  </a:cubicBezTo>
                  <a:cubicBezTo>
                    <a:pt x="7839" y="5987"/>
                    <a:pt x="8429" y="6030"/>
                    <a:pt x="9029" y="6030"/>
                  </a:cubicBezTo>
                  <a:cubicBezTo>
                    <a:pt x="9306" y="6030"/>
                    <a:pt x="9586" y="6021"/>
                    <a:pt x="9868" y="6003"/>
                  </a:cubicBezTo>
                  <a:cubicBezTo>
                    <a:pt x="11011" y="5892"/>
                    <a:pt x="11959" y="5362"/>
                    <a:pt x="12405" y="4219"/>
                  </a:cubicBezTo>
                  <a:cubicBezTo>
                    <a:pt x="12560" y="3831"/>
                    <a:pt x="12884" y="3659"/>
                    <a:pt x="13265" y="3659"/>
                  </a:cubicBezTo>
                  <a:cubicBezTo>
                    <a:pt x="13294" y="3659"/>
                    <a:pt x="13323" y="3660"/>
                    <a:pt x="13353" y="3662"/>
                  </a:cubicBezTo>
                  <a:cubicBezTo>
                    <a:pt x="14384" y="3745"/>
                    <a:pt x="15471" y="3773"/>
                    <a:pt x="16531" y="3885"/>
                  </a:cubicBezTo>
                  <a:cubicBezTo>
                    <a:pt x="16587" y="3891"/>
                    <a:pt x="16641" y="3894"/>
                    <a:pt x="16695" y="3894"/>
                  </a:cubicBezTo>
                  <a:cubicBezTo>
                    <a:pt x="17116" y="3894"/>
                    <a:pt x="17438" y="3699"/>
                    <a:pt x="17562" y="3327"/>
                  </a:cubicBezTo>
                  <a:cubicBezTo>
                    <a:pt x="17754" y="2779"/>
                    <a:pt x="17461" y="1988"/>
                    <a:pt x="16630" y="1988"/>
                  </a:cubicBezTo>
                  <a:cubicBezTo>
                    <a:pt x="16615" y="1988"/>
                    <a:pt x="16601" y="1989"/>
                    <a:pt x="16586" y="1989"/>
                  </a:cubicBezTo>
                  <a:cubicBezTo>
                    <a:pt x="16452" y="1993"/>
                    <a:pt x="16317" y="1995"/>
                    <a:pt x="16182" y="1995"/>
                  </a:cubicBezTo>
                  <a:cubicBezTo>
                    <a:pt x="15307" y="1995"/>
                    <a:pt x="14417" y="1922"/>
                    <a:pt x="13548" y="1850"/>
                  </a:cubicBezTo>
                  <a:cubicBezTo>
                    <a:pt x="12823" y="1794"/>
                    <a:pt x="12461" y="1460"/>
                    <a:pt x="12266" y="735"/>
                  </a:cubicBezTo>
                  <a:cubicBezTo>
                    <a:pt x="12131" y="215"/>
                    <a:pt x="11996" y="1"/>
                    <a:pt x="11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452249" y="416811"/>
              <a:ext cx="858971" cy="292711"/>
            </a:xfrm>
            <a:custGeom>
              <a:avLst/>
              <a:gdLst/>
              <a:ahLst/>
              <a:cxnLst/>
              <a:rect l="l" t="t" r="r" b="b"/>
              <a:pathLst>
                <a:path w="17751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3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58"/>
                    <a:pt x="4767" y="1820"/>
                    <a:pt x="4070" y="1932"/>
                  </a:cubicBezTo>
                  <a:cubicBezTo>
                    <a:pt x="3457" y="2015"/>
                    <a:pt x="2816" y="2043"/>
                    <a:pt x="2203" y="2071"/>
                  </a:cubicBezTo>
                  <a:lnTo>
                    <a:pt x="2203" y="2043"/>
                  </a:lnTo>
                  <a:lnTo>
                    <a:pt x="1004" y="2043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43"/>
                    <a:pt x="545" y="3916"/>
                    <a:pt x="1065" y="3916"/>
                  </a:cubicBezTo>
                  <a:cubicBezTo>
                    <a:pt x="1100" y="3916"/>
                    <a:pt x="1136" y="3915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23" y="3714"/>
                    <a:pt x="4352" y="3713"/>
                    <a:pt x="4381" y="3713"/>
                  </a:cubicBezTo>
                  <a:cubicBezTo>
                    <a:pt x="4812" y="3713"/>
                    <a:pt x="5140" y="3911"/>
                    <a:pt x="5297" y="4329"/>
                  </a:cubicBezTo>
                  <a:cubicBezTo>
                    <a:pt x="5631" y="5221"/>
                    <a:pt x="6328" y="5779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8"/>
                    <a:pt x="12405" y="4245"/>
                  </a:cubicBezTo>
                  <a:cubicBezTo>
                    <a:pt x="12554" y="3874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5"/>
                    <a:pt x="17562" y="3326"/>
                  </a:cubicBezTo>
                  <a:cubicBezTo>
                    <a:pt x="17751" y="2786"/>
                    <a:pt x="17470" y="2013"/>
                    <a:pt x="16670" y="2013"/>
                  </a:cubicBezTo>
                  <a:cubicBezTo>
                    <a:pt x="16643" y="2013"/>
                    <a:pt x="16615" y="2014"/>
                    <a:pt x="16586" y="2015"/>
                  </a:cubicBezTo>
                  <a:cubicBezTo>
                    <a:pt x="16478" y="2018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2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452249" y="-1"/>
              <a:ext cx="859116" cy="292760"/>
            </a:xfrm>
            <a:custGeom>
              <a:avLst/>
              <a:gdLst/>
              <a:ahLst/>
              <a:cxnLst/>
              <a:rect l="l" t="t" r="r" b="b"/>
              <a:pathLst>
                <a:path w="17754" h="6050" extrusionOk="0">
                  <a:moveTo>
                    <a:pt x="11674" y="1"/>
                  </a:moveTo>
                  <a:cubicBezTo>
                    <a:pt x="11532" y="1"/>
                    <a:pt x="11353" y="44"/>
                    <a:pt x="11123" y="121"/>
                  </a:cubicBezTo>
                  <a:cubicBezTo>
                    <a:pt x="10352" y="364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1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4"/>
                    <a:pt x="5408" y="706"/>
                  </a:cubicBezTo>
                  <a:cubicBezTo>
                    <a:pt x="5213" y="1459"/>
                    <a:pt x="4767" y="1821"/>
                    <a:pt x="4070" y="1932"/>
                  </a:cubicBezTo>
                  <a:cubicBezTo>
                    <a:pt x="3457" y="2016"/>
                    <a:pt x="2816" y="2044"/>
                    <a:pt x="2203" y="2072"/>
                  </a:cubicBezTo>
                  <a:lnTo>
                    <a:pt x="2203" y="2044"/>
                  </a:lnTo>
                  <a:lnTo>
                    <a:pt x="1004" y="2044"/>
                  </a:lnTo>
                  <a:cubicBezTo>
                    <a:pt x="447" y="2072"/>
                    <a:pt x="1" y="2518"/>
                    <a:pt x="28" y="3047"/>
                  </a:cubicBezTo>
                  <a:cubicBezTo>
                    <a:pt x="55" y="3543"/>
                    <a:pt x="545" y="3917"/>
                    <a:pt x="1065" y="3917"/>
                  </a:cubicBezTo>
                  <a:cubicBezTo>
                    <a:pt x="1100" y="3917"/>
                    <a:pt x="1136" y="3915"/>
                    <a:pt x="1171" y="3912"/>
                  </a:cubicBezTo>
                  <a:cubicBezTo>
                    <a:pt x="2203" y="3856"/>
                    <a:pt x="3234" y="3772"/>
                    <a:pt x="4293" y="3716"/>
                  </a:cubicBezTo>
                  <a:cubicBezTo>
                    <a:pt x="4323" y="3715"/>
                    <a:pt x="4352" y="3714"/>
                    <a:pt x="4381" y="3714"/>
                  </a:cubicBezTo>
                  <a:cubicBezTo>
                    <a:pt x="4812" y="3714"/>
                    <a:pt x="5140" y="3911"/>
                    <a:pt x="5297" y="4330"/>
                  </a:cubicBezTo>
                  <a:cubicBezTo>
                    <a:pt x="5631" y="5222"/>
                    <a:pt x="6328" y="5779"/>
                    <a:pt x="7248" y="5919"/>
                  </a:cubicBezTo>
                  <a:cubicBezTo>
                    <a:pt x="7788" y="6006"/>
                    <a:pt x="8328" y="6049"/>
                    <a:pt x="8875" y="6049"/>
                  </a:cubicBezTo>
                  <a:cubicBezTo>
                    <a:pt x="9203" y="6049"/>
                    <a:pt x="9534" y="6034"/>
                    <a:pt x="9868" y="6002"/>
                  </a:cubicBezTo>
                  <a:cubicBezTo>
                    <a:pt x="11011" y="5919"/>
                    <a:pt x="11959" y="5389"/>
                    <a:pt x="12405" y="4246"/>
                  </a:cubicBezTo>
                  <a:cubicBezTo>
                    <a:pt x="12554" y="3875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9"/>
                  </a:cubicBezTo>
                  <a:cubicBezTo>
                    <a:pt x="14384" y="3744"/>
                    <a:pt x="15471" y="3772"/>
                    <a:pt x="16531" y="3884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6"/>
                    <a:pt x="17562" y="3326"/>
                  </a:cubicBezTo>
                  <a:cubicBezTo>
                    <a:pt x="17754" y="2778"/>
                    <a:pt x="17461" y="2015"/>
                    <a:pt x="16631" y="2015"/>
                  </a:cubicBezTo>
                  <a:cubicBezTo>
                    <a:pt x="16616" y="2015"/>
                    <a:pt x="16601" y="2016"/>
                    <a:pt x="16586" y="2016"/>
                  </a:cubicBezTo>
                  <a:cubicBezTo>
                    <a:pt x="16478" y="2019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7"/>
                  </a:cubicBezTo>
                  <a:cubicBezTo>
                    <a:pt x="12823" y="1793"/>
                    <a:pt x="12461" y="1486"/>
                    <a:pt x="12266" y="762"/>
                  </a:cubicBezTo>
                  <a:cubicBezTo>
                    <a:pt x="12130" y="220"/>
                    <a:pt x="11995" y="1"/>
                    <a:pt x="11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349716" y="4932539"/>
              <a:ext cx="639184" cy="232466"/>
            </a:xfrm>
            <a:custGeom>
              <a:avLst/>
              <a:gdLst/>
              <a:ahLst/>
              <a:cxnLst/>
              <a:rect l="l" t="t" r="r" b="b"/>
              <a:pathLst>
                <a:path w="13209" h="4804" extrusionOk="0">
                  <a:moveTo>
                    <a:pt x="8759" y="0"/>
                  </a:moveTo>
                  <a:cubicBezTo>
                    <a:pt x="8709" y="0"/>
                    <a:pt x="8651" y="13"/>
                    <a:pt x="8586" y="39"/>
                  </a:cubicBezTo>
                  <a:cubicBezTo>
                    <a:pt x="7958" y="262"/>
                    <a:pt x="7317" y="366"/>
                    <a:pt x="6673" y="366"/>
                  </a:cubicBezTo>
                  <a:cubicBezTo>
                    <a:pt x="6028" y="366"/>
                    <a:pt x="5380" y="262"/>
                    <a:pt x="4739" y="67"/>
                  </a:cubicBezTo>
                  <a:cubicBezTo>
                    <a:pt x="4625" y="26"/>
                    <a:pt x="4538" y="4"/>
                    <a:pt x="4468" y="4"/>
                  </a:cubicBezTo>
                  <a:cubicBezTo>
                    <a:pt x="4298" y="4"/>
                    <a:pt x="4233" y="133"/>
                    <a:pt x="4153" y="429"/>
                  </a:cubicBezTo>
                  <a:cubicBezTo>
                    <a:pt x="3986" y="1014"/>
                    <a:pt x="3707" y="1516"/>
                    <a:pt x="3011" y="1516"/>
                  </a:cubicBezTo>
                  <a:cubicBezTo>
                    <a:pt x="2258" y="1544"/>
                    <a:pt x="1561" y="1600"/>
                    <a:pt x="836" y="1655"/>
                  </a:cubicBezTo>
                  <a:cubicBezTo>
                    <a:pt x="836" y="1572"/>
                    <a:pt x="808" y="1544"/>
                    <a:pt x="781" y="1460"/>
                  </a:cubicBezTo>
                  <a:cubicBezTo>
                    <a:pt x="558" y="1600"/>
                    <a:pt x="307" y="1711"/>
                    <a:pt x="223" y="1878"/>
                  </a:cubicBezTo>
                  <a:cubicBezTo>
                    <a:pt x="0" y="2213"/>
                    <a:pt x="0" y="2575"/>
                    <a:pt x="279" y="2826"/>
                  </a:cubicBezTo>
                  <a:cubicBezTo>
                    <a:pt x="446" y="2993"/>
                    <a:pt x="725" y="3077"/>
                    <a:pt x="948" y="3077"/>
                  </a:cubicBezTo>
                  <a:cubicBezTo>
                    <a:pt x="1673" y="3049"/>
                    <a:pt x="2369" y="2938"/>
                    <a:pt x="3094" y="2854"/>
                  </a:cubicBezTo>
                  <a:cubicBezTo>
                    <a:pt x="3119" y="2853"/>
                    <a:pt x="3144" y="2852"/>
                    <a:pt x="3168" y="2852"/>
                  </a:cubicBezTo>
                  <a:cubicBezTo>
                    <a:pt x="3624" y="2852"/>
                    <a:pt x="3883" y="3100"/>
                    <a:pt x="4042" y="3523"/>
                  </a:cubicBezTo>
                  <a:cubicBezTo>
                    <a:pt x="4265" y="3997"/>
                    <a:pt x="4572" y="4359"/>
                    <a:pt x="5073" y="4527"/>
                  </a:cubicBezTo>
                  <a:cubicBezTo>
                    <a:pt x="5569" y="4717"/>
                    <a:pt x="6077" y="4803"/>
                    <a:pt x="6598" y="4803"/>
                  </a:cubicBezTo>
                  <a:cubicBezTo>
                    <a:pt x="6840" y="4803"/>
                    <a:pt x="7084" y="4785"/>
                    <a:pt x="7331" y="4750"/>
                  </a:cubicBezTo>
                  <a:cubicBezTo>
                    <a:pt x="8223" y="4638"/>
                    <a:pt x="8892" y="4248"/>
                    <a:pt x="9255" y="3356"/>
                  </a:cubicBezTo>
                  <a:cubicBezTo>
                    <a:pt x="9384" y="3019"/>
                    <a:pt x="9586" y="2851"/>
                    <a:pt x="9904" y="2851"/>
                  </a:cubicBezTo>
                  <a:cubicBezTo>
                    <a:pt x="9928" y="2851"/>
                    <a:pt x="9954" y="2852"/>
                    <a:pt x="9979" y="2854"/>
                  </a:cubicBezTo>
                  <a:cubicBezTo>
                    <a:pt x="10732" y="2938"/>
                    <a:pt x="11513" y="3049"/>
                    <a:pt x="12265" y="3105"/>
                  </a:cubicBezTo>
                  <a:cubicBezTo>
                    <a:pt x="12280" y="3106"/>
                    <a:pt x="12295" y="3106"/>
                    <a:pt x="12310" y="3106"/>
                  </a:cubicBezTo>
                  <a:cubicBezTo>
                    <a:pt x="12793" y="3106"/>
                    <a:pt x="13209" y="2670"/>
                    <a:pt x="13074" y="2129"/>
                  </a:cubicBezTo>
                  <a:cubicBezTo>
                    <a:pt x="12934" y="1683"/>
                    <a:pt x="12655" y="1572"/>
                    <a:pt x="12182" y="1572"/>
                  </a:cubicBezTo>
                  <a:cubicBezTo>
                    <a:pt x="11429" y="1572"/>
                    <a:pt x="10676" y="1572"/>
                    <a:pt x="9952" y="1460"/>
                  </a:cubicBezTo>
                  <a:cubicBezTo>
                    <a:pt x="9366" y="1405"/>
                    <a:pt x="9171" y="875"/>
                    <a:pt x="9060" y="345"/>
                  </a:cubicBezTo>
                  <a:cubicBezTo>
                    <a:pt x="9017" y="132"/>
                    <a:pt x="8925" y="0"/>
                    <a:pt x="8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3094175" y="1250575"/>
            <a:ext cx="5067600" cy="192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title" idx="2" hasCustomPrompt="1"/>
          </p:nvPr>
        </p:nvSpPr>
        <p:spPr>
          <a:xfrm>
            <a:off x="852675" y="1851500"/>
            <a:ext cx="2241600" cy="118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0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3094163" y="311797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>
            <a:off x="-454483" y="-10753"/>
            <a:ext cx="865842" cy="5165005"/>
            <a:chOff x="-458975" y="-1"/>
            <a:chExt cx="865842" cy="5165005"/>
          </a:xfrm>
        </p:grpSpPr>
        <p:sp>
          <p:nvSpPr>
            <p:cNvPr id="52" name="Google Shape;52;p3"/>
            <p:cNvSpPr/>
            <p:nvPr/>
          </p:nvSpPr>
          <p:spPr>
            <a:xfrm>
              <a:off x="-458975" y="3326988"/>
              <a:ext cx="855245" cy="295131"/>
            </a:xfrm>
            <a:custGeom>
              <a:avLst/>
              <a:gdLst/>
              <a:ahLst/>
              <a:cxnLst/>
              <a:rect l="l" t="t" r="r" b="b"/>
              <a:pathLst>
                <a:path w="17674" h="6099" extrusionOk="0">
                  <a:moveTo>
                    <a:pt x="11736" y="1"/>
                  </a:moveTo>
                  <a:cubicBezTo>
                    <a:pt x="11619" y="1"/>
                    <a:pt x="11474" y="28"/>
                    <a:pt x="11290" y="76"/>
                  </a:cubicBezTo>
                  <a:cubicBezTo>
                    <a:pt x="10457" y="334"/>
                    <a:pt x="9633" y="460"/>
                    <a:pt x="8808" y="460"/>
                  </a:cubicBezTo>
                  <a:cubicBezTo>
                    <a:pt x="8030" y="460"/>
                    <a:pt x="7252" y="348"/>
                    <a:pt x="6467" y="132"/>
                  </a:cubicBezTo>
                  <a:cubicBezTo>
                    <a:pt x="6226" y="57"/>
                    <a:pt x="6052" y="11"/>
                    <a:pt x="5921" y="11"/>
                  </a:cubicBezTo>
                  <a:cubicBezTo>
                    <a:pt x="5659" y="11"/>
                    <a:pt x="5566" y="197"/>
                    <a:pt x="5436" y="717"/>
                  </a:cubicBezTo>
                  <a:cubicBezTo>
                    <a:pt x="5296" y="1275"/>
                    <a:pt x="5046" y="1749"/>
                    <a:pt x="4460" y="1832"/>
                  </a:cubicBezTo>
                  <a:cubicBezTo>
                    <a:pt x="3401" y="1944"/>
                    <a:pt x="2342" y="1972"/>
                    <a:pt x="1282" y="1972"/>
                  </a:cubicBezTo>
                  <a:cubicBezTo>
                    <a:pt x="864" y="1972"/>
                    <a:pt x="474" y="2027"/>
                    <a:pt x="251" y="2390"/>
                  </a:cubicBezTo>
                  <a:cubicBezTo>
                    <a:pt x="0" y="2724"/>
                    <a:pt x="0" y="3142"/>
                    <a:pt x="251" y="3505"/>
                  </a:cubicBezTo>
                  <a:cubicBezTo>
                    <a:pt x="452" y="3807"/>
                    <a:pt x="767" y="3927"/>
                    <a:pt x="1155" y="3927"/>
                  </a:cubicBezTo>
                  <a:cubicBezTo>
                    <a:pt x="1197" y="3927"/>
                    <a:pt x="1239" y="3926"/>
                    <a:pt x="1282" y="3923"/>
                  </a:cubicBezTo>
                  <a:cubicBezTo>
                    <a:pt x="2258" y="3811"/>
                    <a:pt x="3234" y="3728"/>
                    <a:pt x="4209" y="3672"/>
                  </a:cubicBezTo>
                  <a:cubicBezTo>
                    <a:pt x="4239" y="3671"/>
                    <a:pt x="4267" y="3670"/>
                    <a:pt x="4295" y="3670"/>
                  </a:cubicBezTo>
                  <a:cubicBezTo>
                    <a:pt x="4881" y="3670"/>
                    <a:pt x="5195" y="3946"/>
                    <a:pt x="5408" y="4425"/>
                  </a:cubicBezTo>
                  <a:cubicBezTo>
                    <a:pt x="5715" y="5094"/>
                    <a:pt x="6244" y="5567"/>
                    <a:pt x="6941" y="5790"/>
                  </a:cubicBezTo>
                  <a:cubicBezTo>
                    <a:pt x="7576" y="6002"/>
                    <a:pt x="8227" y="6099"/>
                    <a:pt x="8880" y="6099"/>
                  </a:cubicBezTo>
                  <a:cubicBezTo>
                    <a:pt x="9433" y="6099"/>
                    <a:pt x="9988" y="6030"/>
                    <a:pt x="10537" y="5902"/>
                  </a:cubicBezTo>
                  <a:cubicBezTo>
                    <a:pt x="11290" y="5735"/>
                    <a:pt x="11959" y="5317"/>
                    <a:pt x="12265" y="4536"/>
                  </a:cubicBezTo>
                  <a:cubicBezTo>
                    <a:pt x="12516" y="3960"/>
                    <a:pt x="12879" y="3631"/>
                    <a:pt x="13456" y="3631"/>
                  </a:cubicBezTo>
                  <a:cubicBezTo>
                    <a:pt x="13521" y="3631"/>
                    <a:pt x="13588" y="3636"/>
                    <a:pt x="13659" y="3644"/>
                  </a:cubicBezTo>
                  <a:cubicBezTo>
                    <a:pt x="14607" y="3700"/>
                    <a:pt x="15555" y="3811"/>
                    <a:pt x="16419" y="3895"/>
                  </a:cubicBezTo>
                  <a:cubicBezTo>
                    <a:pt x="16455" y="3897"/>
                    <a:pt x="16491" y="3898"/>
                    <a:pt x="16527" y="3898"/>
                  </a:cubicBezTo>
                  <a:cubicBezTo>
                    <a:pt x="16923" y="3898"/>
                    <a:pt x="17245" y="3754"/>
                    <a:pt x="17450" y="3421"/>
                  </a:cubicBezTo>
                  <a:cubicBezTo>
                    <a:pt x="17673" y="3087"/>
                    <a:pt x="17673" y="2696"/>
                    <a:pt x="17422" y="2362"/>
                  </a:cubicBezTo>
                  <a:cubicBezTo>
                    <a:pt x="17171" y="2027"/>
                    <a:pt x="16837" y="1944"/>
                    <a:pt x="16419" y="1944"/>
                  </a:cubicBezTo>
                  <a:cubicBezTo>
                    <a:pt x="15499" y="1944"/>
                    <a:pt x="14551" y="1888"/>
                    <a:pt x="13631" y="1860"/>
                  </a:cubicBezTo>
                  <a:cubicBezTo>
                    <a:pt x="12823" y="1832"/>
                    <a:pt x="12405" y="1386"/>
                    <a:pt x="12237" y="606"/>
                  </a:cubicBezTo>
                  <a:cubicBezTo>
                    <a:pt x="12138" y="169"/>
                    <a:pt x="12025" y="1"/>
                    <a:pt x="11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-458975" y="3731654"/>
              <a:ext cx="857906" cy="297308"/>
            </a:xfrm>
            <a:custGeom>
              <a:avLst/>
              <a:gdLst/>
              <a:ahLst/>
              <a:cxnLst/>
              <a:rect l="l" t="t" r="r" b="b"/>
              <a:pathLst>
                <a:path w="17729" h="6144" extrusionOk="0">
                  <a:moveTo>
                    <a:pt x="11714" y="1"/>
                  </a:moveTo>
                  <a:cubicBezTo>
                    <a:pt x="11637" y="1"/>
                    <a:pt x="11551" y="16"/>
                    <a:pt x="11457" y="48"/>
                  </a:cubicBezTo>
                  <a:cubicBezTo>
                    <a:pt x="10582" y="330"/>
                    <a:pt x="9700" y="476"/>
                    <a:pt x="8819" y="476"/>
                  </a:cubicBezTo>
                  <a:cubicBezTo>
                    <a:pt x="7958" y="476"/>
                    <a:pt x="7098" y="337"/>
                    <a:pt x="6244" y="48"/>
                  </a:cubicBezTo>
                  <a:cubicBezTo>
                    <a:pt x="6162" y="22"/>
                    <a:pt x="6088" y="10"/>
                    <a:pt x="6021" y="10"/>
                  </a:cubicBezTo>
                  <a:cubicBezTo>
                    <a:pt x="5796" y="10"/>
                    <a:pt x="5655" y="152"/>
                    <a:pt x="5547" y="410"/>
                  </a:cubicBezTo>
                  <a:cubicBezTo>
                    <a:pt x="5464" y="577"/>
                    <a:pt x="5436" y="772"/>
                    <a:pt x="5380" y="968"/>
                  </a:cubicBezTo>
                  <a:cubicBezTo>
                    <a:pt x="5185" y="1441"/>
                    <a:pt x="4878" y="1832"/>
                    <a:pt x="4349" y="1860"/>
                  </a:cubicBezTo>
                  <a:cubicBezTo>
                    <a:pt x="3345" y="1943"/>
                    <a:pt x="2314" y="1971"/>
                    <a:pt x="1255" y="1999"/>
                  </a:cubicBezTo>
                  <a:cubicBezTo>
                    <a:pt x="809" y="1999"/>
                    <a:pt x="446" y="2083"/>
                    <a:pt x="195" y="2445"/>
                  </a:cubicBezTo>
                  <a:cubicBezTo>
                    <a:pt x="0" y="2807"/>
                    <a:pt x="0" y="3198"/>
                    <a:pt x="251" y="3532"/>
                  </a:cubicBezTo>
                  <a:cubicBezTo>
                    <a:pt x="473" y="3842"/>
                    <a:pt x="747" y="3976"/>
                    <a:pt x="1088" y="3976"/>
                  </a:cubicBezTo>
                  <a:cubicBezTo>
                    <a:pt x="1176" y="3976"/>
                    <a:pt x="1269" y="3967"/>
                    <a:pt x="1366" y="3950"/>
                  </a:cubicBezTo>
                  <a:cubicBezTo>
                    <a:pt x="2230" y="3839"/>
                    <a:pt x="3122" y="3783"/>
                    <a:pt x="4014" y="3671"/>
                  </a:cubicBezTo>
                  <a:cubicBezTo>
                    <a:pt x="4101" y="3658"/>
                    <a:pt x="4184" y="3652"/>
                    <a:pt x="4263" y="3652"/>
                  </a:cubicBezTo>
                  <a:cubicBezTo>
                    <a:pt x="4843" y="3652"/>
                    <a:pt x="5218" y="4006"/>
                    <a:pt x="5464" y="4619"/>
                  </a:cubicBezTo>
                  <a:cubicBezTo>
                    <a:pt x="5742" y="5205"/>
                    <a:pt x="6244" y="5623"/>
                    <a:pt x="6857" y="5846"/>
                  </a:cubicBezTo>
                  <a:cubicBezTo>
                    <a:pt x="7485" y="6055"/>
                    <a:pt x="8121" y="6143"/>
                    <a:pt x="8766" y="6143"/>
                  </a:cubicBezTo>
                  <a:cubicBezTo>
                    <a:pt x="9240" y="6143"/>
                    <a:pt x="9719" y="6096"/>
                    <a:pt x="10203" y="6013"/>
                  </a:cubicBezTo>
                  <a:cubicBezTo>
                    <a:pt x="11262" y="5846"/>
                    <a:pt x="12014" y="5316"/>
                    <a:pt x="12433" y="4313"/>
                  </a:cubicBezTo>
                  <a:cubicBezTo>
                    <a:pt x="12564" y="3918"/>
                    <a:pt x="12894" y="3697"/>
                    <a:pt x="13306" y="3697"/>
                  </a:cubicBezTo>
                  <a:cubicBezTo>
                    <a:pt x="13331" y="3697"/>
                    <a:pt x="13355" y="3698"/>
                    <a:pt x="13380" y="3699"/>
                  </a:cubicBezTo>
                  <a:cubicBezTo>
                    <a:pt x="14384" y="3783"/>
                    <a:pt x="15415" y="3839"/>
                    <a:pt x="16419" y="3950"/>
                  </a:cubicBezTo>
                  <a:cubicBezTo>
                    <a:pt x="16510" y="3967"/>
                    <a:pt x="16599" y="3976"/>
                    <a:pt x="16686" y="3976"/>
                  </a:cubicBezTo>
                  <a:cubicBezTo>
                    <a:pt x="17019" y="3976"/>
                    <a:pt x="17306" y="3842"/>
                    <a:pt x="17506" y="3532"/>
                  </a:cubicBezTo>
                  <a:cubicBezTo>
                    <a:pt x="17729" y="3198"/>
                    <a:pt x="17729" y="2807"/>
                    <a:pt x="17506" y="2445"/>
                  </a:cubicBezTo>
                  <a:cubicBezTo>
                    <a:pt x="17227" y="2083"/>
                    <a:pt x="16865" y="1999"/>
                    <a:pt x="16419" y="1999"/>
                  </a:cubicBezTo>
                  <a:cubicBezTo>
                    <a:pt x="15332" y="1999"/>
                    <a:pt x="14300" y="1971"/>
                    <a:pt x="13241" y="1832"/>
                  </a:cubicBezTo>
                  <a:cubicBezTo>
                    <a:pt x="12572" y="1720"/>
                    <a:pt x="12377" y="1163"/>
                    <a:pt x="12237" y="577"/>
                  </a:cubicBezTo>
                  <a:cubicBezTo>
                    <a:pt x="12151" y="188"/>
                    <a:pt x="11981" y="1"/>
                    <a:pt x="11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-453604" y="4156740"/>
              <a:ext cx="852535" cy="293631"/>
            </a:xfrm>
            <a:custGeom>
              <a:avLst/>
              <a:gdLst/>
              <a:ahLst/>
              <a:cxnLst/>
              <a:rect l="l" t="t" r="r" b="b"/>
              <a:pathLst>
                <a:path w="17618" h="6068" extrusionOk="0">
                  <a:moveTo>
                    <a:pt x="11747" y="1"/>
                  </a:moveTo>
                  <a:cubicBezTo>
                    <a:pt x="11634" y="1"/>
                    <a:pt x="11494" y="26"/>
                    <a:pt x="11318" y="71"/>
                  </a:cubicBezTo>
                  <a:cubicBezTo>
                    <a:pt x="10500" y="330"/>
                    <a:pt x="9675" y="455"/>
                    <a:pt x="8850" y="455"/>
                  </a:cubicBezTo>
                  <a:cubicBezTo>
                    <a:pt x="8072" y="455"/>
                    <a:pt x="7295" y="343"/>
                    <a:pt x="6523" y="127"/>
                  </a:cubicBezTo>
                  <a:cubicBezTo>
                    <a:pt x="6273" y="53"/>
                    <a:pt x="6093" y="6"/>
                    <a:pt x="5958" y="6"/>
                  </a:cubicBezTo>
                  <a:cubicBezTo>
                    <a:pt x="5687" y="6"/>
                    <a:pt x="5594" y="192"/>
                    <a:pt x="5464" y="712"/>
                  </a:cubicBezTo>
                  <a:cubicBezTo>
                    <a:pt x="5325" y="1270"/>
                    <a:pt x="5018" y="1744"/>
                    <a:pt x="4377" y="1827"/>
                  </a:cubicBezTo>
                  <a:cubicBezTo>
                    <a:pt x="3513" y="1939"/>
                    <a:pt x="2677" y="1995"/>
                    <a:pt x="1813" y="2078"/>
                  </a:cubicBezTo>
                  <a:cubicBezTo>
                    <a:pt x="1813" y="2023"/>
                    <a:pt x="1813" y="2023"/>
                    <a:pt x="1757" y="1967"/>
                  </a:cubicBezTo>
                  <a:cubicBezTo>
                    <a:pt x="1534" y="1967"/>
                    <a:pt x="1283" y="1939"/>
                    <a:pt x="1032" y="1939"/>
                  </a:cubicBezTo>
                  <a:cubicBezTo>
                    <a:pt x="475" y="1939"/>
                    <a:pt x="1" y="2413"/>
                    <a:pt x="29" y="2942"/>
                  </a:cubicBezTo>
                  <a:cubicBezTo>
                    <a:pt x="81" y="3493"/>
                    <a:pt x="577" y="3895"/>
                    <a:pt x="1145" y="3895"/>
                  </a:cubicBezTo>
                  <a:cubicBezTo>
                    <a:pt x="1182" y="3895"/>
                    <a:pt x="1218" y="3894"/>
                    <a:pt x="1255" y="3890"/>
                  </a:cubicBezTo>
                  <a:cubicBezTo>
                    <a:pt x="2286" y="3779"/>
                    <a:pt x="3346" y="3695"/>
                    <a:pt x="4377" y="3639"/>
                  </a:cubicBezTo>
                  <a:cubicBezTo>
                    <a:pt x="4405" y="3638"/>
                    <a:pt x="4432" y="3637"/>
                    <a:pt x="4459" y="3637"/>
                  </a:cubicBezTo>
                  <a:cubicBezTo>
                    <a:pt x="4912" y="3637"/>
                    <a:pt x="5195" y="3861"/>
                    <a:pt x="5353" y="4308"/>
                  </a:cubicBezTo>
                  <a:cubicBezTo>
                    <a:pt x="5631" y="5061"/>
                    <a:pt x="6189" y="5507"/>
                    <a:pt x="6969" y="5758"/>
                  </a:cubicBezTo>
                  <a:cubicBezTo>
                    <a:pt x="7572" y="5982"/>
                    <a:pt x="8184" y="6067"/>
                    <a:pt x="8801" y="6067"/>
                  </a:cubicBezTo>
                  <a:cubicBezTo>
                    <a:pt x="9184" y="6067"/>
                    <a:pt x="9568" y="6034"/>
                    <a:pt x="9952" y="5981"/>
                  </a:cubicBezTo>
                  <a:cubicBezTo>
                    <a:pt x="11039" y="5786"/>
                    <a:pt x="11931" y="5312"/>
                    <a:pt x="12405" y="4197"/>
                  </a:cubicBezTo>
                  <a:cubicBezTo>
                    <a:pt x="12561" y="3808"/>
                    <a:pt x="12885" y="3636"/>
                    <a:pt x="13287" y="3636"/>
                  </a:cubicBezTo>
                  <a:cubicBezTo>
                    <a:pt x="13318" y="3636"/>
                    <a:pt x="13349" y="3637"/>
                    <a:pt x="13381" y="3639"/>
                  </a:cubicBezTo>
                  <a:cubicBezTo>
                    <a:pt x="14384" y="3695"/>
                    <a:pt x="15388" y="3779"/>
                    <a:pt x="16419" y="3890"/>
                  </a:cubicBezTo>
                  <a:cubicBezTo>
                    <a:pt x="16512" y="3902"/>
                    <a:pt x="16603" y="3909"/>
                    <a:pt x="16691" y="3909"/>
                  </a:cubicBezTo>
                  <a:cubicBezTo>
                    <a:pt x="17028" y="3909"/>
                    <a:pt x="17318" y="3809"/>
                    <a:pt x="17451" y="3500"/>
                  </a:cubicBezTo>
                  <a:cubicBezTo>
                    <a:pt x="17590" y="3193"/>
                    <a:pt x="17618" y="2775"/>
                    <a:pt x="17534" y="2441"/>
                  </a:cubicBezTo>
                  <a:cubicBezTo>
                    <a:pt x="17339" y="2023"/>
                    <a:pt x="16921" y="1939"/>
                    <a:pt x="16475" y="1939"/>
                  </a:cubicBezTo>
                  <a:cubicBezTo>
                    <a:pt x="16099" y="1953"/>
                    <a:pt x="15722" y="1960"/>
                    <a:pt x="15346" y="1960"/>
                  </a:cubicBezTo>
                  <a:cubicBezTo>
                    <a:pt x="14970" y="1960"/>
                    <a:pt x="14593" y="1953"/>
                    <a:pt x="14217" y="1939"/>
                  </a:cubicBezTo>
                  <a:cubicBezTo>
                    <a:pt x="12879" y="1855"/>
                    <a:pt x="12517" y="1577"/>
                    <a:pt x="12266" y="601"/>
                  </a:cubicBezTo>
                  <a:cubicBezTo>
                    <a:pt x="12165" y="176"/>
                    <a:pt x="12049" y="1"/>
                    <a:pt x="11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-453604" y="4573599"/>
              <a:ext cx="852535" cy="292760"/>
            </a:xfrm>
            <a:custGeom>
              <a:avLst/>
              <a:gdLst/>
              <a:ahLst/>
              <a:cxnLst/>
              <a:rect l="l" t="t" r="r" b="b"/>
              <a:pathLst>
                <a:path w="17618" h="6050" extrusionOk="0">
                  <a:moveTo>
                    <a:pt x="11656" y="0"/>
                  </a:moveTo>
                  <a:cubicBezTo>
                    <a:pt x="11578" y="0"/>
                    <a:pt x="11492" y="14"/>
                    <a:pt x="11402" y="42"/>
                  </a:cubicBezTo>
                  <a:cubicBezTo>
                    <a:pt x="10510" y="321"/>
                    <a:pt x="9625" y="460"/>
                    <a:pt x="8747" y="460"/>
                  </a:cubicBezTo>
                  <a:cubicBezTo>
                    <a:pt x="7868" y="460"/>
                    <a:pt x="6997" y="321"/>
                    <a:pt x="6133" y="42"/>
                  </a:cubicBezTo>
                  <a:cubicBezTo>
                    <a:pt x="6052" y="15"/>
                    <a:pt x="5980" y="2"/>
                    <a:pt x="5916" y="2"/>
                  </a:cubicBezTo>
                  <a:cubicBezTo>
                    <a:pt x="5651" y="2"/>
                    <a:pt x="5521" y="213"/>
                    <a:pt x="5408" y="460"/>
                  </a:cubicBezTo>
                  <a:cubicBezTo>
                    <a:pt x="5297" y="739"/>
                    <a:pt x="5269" y="1045"/>
                    <a:pt x="5074" y="1268"/>
                  </a:cubicBezTo>
                  <a:cubicBezTo>
                    <a:pt x="4879" y="1491"/>
                    <a:pt x="4572" y="1770"/>
                    <a:pt x="4238" y="1826"/>
                  </a:cubicBezTo>
                  <a:cubicBezTo>
                    <a:pt x="3206" y="1910"/>
                    <a:pt x="2119" y="1965"/>
                    <a:pt x="1032" y="1965"/>
                  </a:cubicBezTo>
                  <a:cubicBezTo>
                    <a:pt x="447" y="1965"/>
                    <a:pt x="1" y="2300"/>
                    <a:pt x="1" y="2885"/>
                  </a:cubicBezTo>
                  <a:cubicBezTo>
                    <a:pt x="1" y="3490"/>
                    <a:pt x="422" y="3921"/>
                    <a:pt x="962" y="3921"/>
                  </a:cubicBezTo>
                  <a:cubicBezTo>
                    <a:pt x="994" y="3921"/>
                    <a:pt x="1027" y="3920"/>
                    <a:pt x="1060" y="3917"/>
                  </a:cubicBezTo>
                  <a:cubicBezTo>
                    <a:pt x="1924" y="3805"/>
                    <a:pt x="2732" y="3666"/>
                    <a:pt x="3624" y="3638"/>
                  </a:cubicBezTo>
                  <a:cubicBezTo>
                    <a:pt x="3767" y="3629"/>
                    <a:pt x="3899" y="3622"/>
                    <a:pt x="4022" y="3622"/>
                  </a:cubicBezTo>
                  <a:cubicBezTo>
                    <a:pt x="4643" y="3622"/>
                    <a:pt x="5027" y="3780"/>
                    <a:pt x="5353" y="4502"/>
                  </a:cubicBezTo>
                  <a:cubicBezTo>
                    <a:pt x="5631" y="5171"/>
                    <a:pt x="6189" y="5645"/>
                    <a:pt x="6914" y="5812"/>
                  </a:cubicBezTo>
                  <a:cubicBezTo>
                    <a:pt x="7555" y="5982"/>
                    <a:pt x="8184" y="6050"/>
                    <a:pt x="8827" y="6050"/>
                  </a:cubicBezTo>
                  <a:cubicBezTo>
                    <a:pt x="9133" y="6050"/>
                    <a:pt x="9442" y="6034"/>
                    <a:pt x="9757" y="6007"/>
                  </a:cubicBezTo>
                  <a:cubicBezTo>
                    <a:pt x="10928" y="5896"/>
                    <a:pt x="11820" y="5394"/>
                    <a:pt x="12322" y="4279"/>
                  </a:cubicBezTo>
                  <a:cubicBezTo>
                    <a:pt x="12461" y="4000"/>
                    <a:pt x="12851" y="3666"/>
                    <a:pt x="13102" y="3666"/>
                  </a:cubicBezTo>
                  <a:cubicBezTo>
                    <a:pt x="14189" y="3666"/>
                    <a:pt x="15248" y="3777"/>
                    <a:pt x="16336" y="3917"/>
                  </a:cubicBezTo>
                  <a:cubicBezTo>
                    <a:pt x="16420" y="3929"/>
                    <a:pt x="16501" y="3935"/>
                    <a:pt x="16580" y="3935"/>
                  </a:cubicBezTo>
                  <a:cubicBezTo>
                    <a:pt x="16866" y="3935"/>
                    <a:pt x="17114" y="3845"/>
                    <a:pt x="17311" y="3582"/>
                  </a:cubicBezTo>
                  <a:cubicBezTo>
                    <a:pt x="17590" y="3248"/>
                    <a:pt x="17618" y="2829"/>
                    <a:pt x="17395" y="2439"/>
                  </a:cubicBezTo>
                  <a:cubicBezTo>
                    <a:pt x="17172" y="2133"/>
                    <a:pt x="16865" y="1993"/>
                    <a:pt x="16447" y="1993"/>
                  </a:cubicBezTo>
                  <a:cubicBezTo>
                    <a:pt x="15667" y="1993"/>
                    <a:pt x="14942" y="1965"/>
                    <a:pt x="14189" y="1965"/>
                  </a:cubicBezTo>
                  <a:cubicBezTo>
                    <a:pt x="13102" y="1965"/>
                    <a:pt x="12294" y="1603"/>
                    <a:pt x="12099" y="376"/>
                  </a:cubicBezTo>
                  <a:cubicBezTo>
                    <a:pt x="12057" y="125"/>
                    <a:pt x="11889" y="0"/>
                    <a:pt x="11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-452249" y="2910710"/>
              <a:ext cx="859116" cy="292421"/>
            </a:xfrm>
            <a:custGeom>
              <a:avLst/>
              <a:gdLst/>
              <a:ahLst/>
              <a:cxnLst/>
              <a:rect l="l" t="t" r="r" b="b"/>
              <a:pathLst>
                <a:path w="17754" h="6043" extrusionOk="0">
                  <a:moveTo>
                    <a:pt x="11678" y="1"/>
                  </a:moveTo>
                  <a:cubicBezTo>
                    <a:pt x="11535" y="1"/>
                    <a:pt x="11356" y="44"/>
                    <a:pt x="11123" y="121"/>
                  </a:cubicBezTo>
                  <a:cubicBezTo>
                    <a:pt x="10340" y="355"/>
                    <a:pt x="9565" y="466"/>
                    <a:pt x="8792" y="466"/>
                  </a:cubicBezTo>
                  <a:cubicBezTo>
                    <a:pt x="7997" y="466"/>
                    <a:pt x="7204" y="348"/>
                    <a:pt x="6412" y="121"/>
                  </a:cubicBezTo>
                  <a:cubicBezTo>
                    <a:pt x="6215" y="72"/>
                    <a:pt x="6062" y="42"/>
                    <a:pt x="5939" y="42"/>
                  </a:cubicBezTo>
                  <a:cubicBezTo>
                    <a:pt x="5645" y="42"/>
                    <a:pt x="5526" y="215"/>
                    <a:pt x="5408" y="707"/>
                  </a:cubicBezTo>
                  <a:cubicBezTo>
                    <a:pt x="5213" y="1431"/>
                    <a:pt x="4767" y="1822"/>
                    <a:pt x="4070" y="1933"/>
                  </a:cubicBezTo>
                  <a:cubicBezTo>
                    <a:pt x="3457" y="1989"/>
                    <a:pt x="2816" y="2045"/>
                    <a:pt x="2203" y="2073"/>
                  </a:cubicBezTo>
                  <a:lnTo>
                    <a:pt x="2203" y="2045"/>
                  </a:lnTo>
                  <a:lnTo>
                    <a:pt x="1004" y="2045"/>
                  </a:lnTo>
                  <a:cubicBezTo>
                    <a:pt x="447" y="2073"/>
                    <a:pt x="1" y="2519"/>
                    <a:pt x="28" y="3048"/>
                  </a:cubicBezTo>
                  <a:cubicBezTo>
                    <a:pt x="55" y="3559"/>
                    <a:pt x="574" y="3914"/>
                    <a:pt x="1111" y="3914"/>
                  </a:cubicBezTo>
                  <a:cubicBezTo>
                    <a:pt x="1131" y="3914"/>
                    <a:pt x="1151" y="3913"/>
                    <a:pt x="1171" y="3912"/>
                  </a:cubicBezTo>
                  <a:cubicBezTo>
                    <a:pt x="2203" y="3857"/>
                    <a:pt x="3234" y="3773"/>
                    <a:pt x="4293" y="3717"/>
                  </a:cubicBezTo>
                  <a:cubicBezTo>
                    <a:pt x="4341" y="3712"/>
                    <a:pt x="4388" y="3709"/>
                    <a:pt x="4433" y="3709"/>
                  </a:cubicBezTo>
                  <a:cubicBezTo>
                    <a:pt x="4838" y="3709"/>
                    <a:pt x="5146" y="3930"/>
                    <a:pt x="5297" y="4330"/>
                  </a:cubicBezTo>
                  <a:cubicBezTo>
                    <a:pt x="5631" y="5195"/>
                    <a:pt x="6328" y="5752"/>
                    <a:pt x="7248" y="5891"/>
                  </a:cubicBezTo>
                  <a:cubicBezTo>
                    <a:pt x="7835" y="5986"/>
                    <a:pt x="8422" y="6042"/>
                    <a:pt x="9018" y="6042"/>
                  </a:cubicBezTo>
                  <a:cubicBezTo>
                    <a:pt x="9299" y="6042"/>
                    <a:pt x="9582" y="6030"/>
                    <a:pt x="9868" y="6003"/>
                  </a:cubicBezTo>
                  <a:cubicBezTo>
                    <a:pt x="11011" y="5891"/>
                    <a:pt x="11959" y="5390"/>
                    <a:pt x="12405" y="4219"/>
                  </a:cubicBezTo>
                  <a:cubicBezTo>
                    <a:pt x="12560" y="3830"/>
                    <a:pt x="12884" y="3658"/>
                    <a:pt x="13265" y="3658"/>
                  </a:cubicBezTo>
                  <a:cubicBezTo>
                    <a:pt x="13294" y="3658"/>
                    <a:pt x="13323" y="3659"/>
                    <a:pt x="13353" y="3661"/>
                  </a:cubicBezTo>
                  <a:cubicBezTo>
                    <a:pt x="14384" y="3745"/>
                    <a:pt x="15471" y="3773"/>
                    <a:pt x="16531" y="3884"/>
                  </a:cubicBezTo>
                  <a:cubicBezTo>
                    <a:pt x="16587" y="3891"/>
                    <a:pt x="16641" y="3894"/>
                    <a:pt x="16695" y="3894"/>
                  </a:cubicBezTo>
                  <a:cubicBezTo>
                    <a:pt x="17116" y="3894"/>
                    <a:pt x="17438" y="3698"/>
                    <a:pt x="17562" y="3327"/>
                  </a:cubicBezTo>
                  <a:cubicBezTo>
                    <a:pt x="17754" y="2779"/>
                    <a:pt x="17461" y="1988"/>
                    <a:pt x="16630" y="1988"/>
                  </a:cubicBezTo>
                  <a:cubicBezTo>
                    <a:pt x="16615" y="1988"/>
                    <a:pt x="16601" y="1988"/>
                    <a:pt x="16586" y="1989"/>
                  </a:cubicBezTo>
                  <a:cubicBezTo>
                    <a:pt x="16399" y="1999"/>
                    <a:pt x="16210" y="2004"/>
                    <a:pt x="16021" y="2004"/>
                  </a:cubicBezTo>
                  <a:cubicBezTo>
                    <a:pt x="15198" y="2004"/>
                    <a:pt x="14364" y="1918"/>
                    <a:pt x="13548" y="1850"/>
                  </a:cubicBezTo>
                  <a:cubicBezTo>
                    <a:pt x="12823" y="1794"/>
                    <a:pt x="12461" y="1487"/>
                    <a:pt x="12266" y="735"/>
                  </a:cubicBezTo>
                  <a:cubicBezTo>
                    <a:pt x="12131" y="215"/>
                    <a:pt x="11996" y="1"/>
                    <a:pt x="11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-452249" y="2493995"/>
              <a:ext cx="858971" cy="292711"/>
            </a:xfrm>
            <a:custGeom>
              <a:avLst/>
              <a:gdLst/>
              <a:ahLst/>
              <a:cxnLst/>
              <a:rect l="l" t="t" r="r" b="b"/>
              <a:pathLst>
                <a:path w="17751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3"/>
                    <a:pt x="9587" y="476"/>
                    <a:pt x="8826" y="476"/>
                  </a:cubicBezTo>
                  <a:cubicBezTo>
                    <a:pt x="8019" y="476"/>
                    <a:pt x="7215" y="349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30"/>
                    <a:pt x="4767" y="1820"/>
                    <a:pt x="4070" y="1932"/>
                  </a:cubicBezTo>
                  <a:cubicBezTo>
                    <a:pt x="3457" y="2015"/>
                    <a:pt x="2816" y="2043"/>
                    <a:pt x="2203" y="2071"/>
                  </a:cubicBezTo>
                  <a:lnTo>
                    <a:pt x="2203" y="2043"/>
                  </a:lnTo>
                  <a:lnTo>
                    <a:pt x="1004" y="2043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57"/>
                    <a:pt x="574" y="3912"/>
                    <a:pt x="1111" y="3912"/>
                  </a:cubicBezTo>
                  <a:cubicBezTo>
                    <a:pt x="1131" y="3912"/>
                    <a:pt x="1151" y="3912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41" y="3710"/>
                    <a:pt x="4388" y="3707"/>
                    <a:pt x="4433" y="3707"/>
                  </a:cubicBezTo>
                  <a:cubicBezTo>
                    <a:pt x="4838" y="3707"/>
                    <a:pt x="5146" y="3928"/>
                    <a:pt x="5297" y="4329"/>
                  </a:cubicBezTo>
                  <a:cubicBezTo>
                    <a:pt x="5631" y="5193"/>
                    <a:pt x="6328" y="5751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8"/>
                    <a:pt x="12405" y="4245"/>
                  </a:cubicBezTo>
                  <a:cubicBezTo>
                    <a:pt x="12554" y="3874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0"/>
                    <a:pt x="16734" y="3900"/>
                  </a:cubicBezTo>
                  <a:cubicBezTo>
                    <a:pt x="17137" y="3900"/>
                    <a:pt x="17442" y="3685"/>
                    <a:pt x="17562" y="3326"/>
                  </a:cubicBezTo>
                  <a:cubicBezTo>
                    <a:pt x="17751" y="2786"/>
                    <a:pt x="17470" y="2013"/>
                    <a:pt x="16670" y="2013"/>
                  </a:cubicBezTo>
                  <a:cubicBezTo>
                    <a:pt x="16643" y="2013"/>
                    <a:pt x="16615" y="2014"/>
                    <a:pt x="16586" y="2015"/>
                  </a:cubicBezTo>
                  <a:cubicBezTo>
                    <a:pt x="16478" y="2018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2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-452249" y="2079120"/>
              <a:ext cx="859116" cy="292518"/>
            </a:xfrm>
            <a:custGeom>
              <a:avLst/>
              <a:gdLst/>
              <a:ahLst/>
              <a:cxnLst/>
              <a:rect l="l" t="t" r="r" b="b"/>
              <a:pathLst>
                <a:path w="17754" h="6045" extrusionOk="0">
                  <a:moveTo>
                    <a:pt x="11671" y="1"/>
                  </a:moveTo>
                  <a:cubicBezTo>
                    <a:pt x="11530" y="1"/>
                    <a:pt x="11352" y="40"/>
                    <a:pt x="11123" y="108"/>
                  </a:cubicBezTo>
                  <a:cubicBezTo>
                    <a:pt x="10340" y="356"/>
                    <a:pt x="9563" y="474"/>
                    <a:pt x="8790" y="474"/>
                  </a:cubicBezTo>
                  <a:cubicBezTo>
                    <a:pt x="7995" y="474"/>
                    <a:pt x="7204" y="349"/>
                    <a:pt x="6412" y="108"/>
                  </a:cubicBezTo>
                  <a:cubicBezTo>
                    <a:pt x="6226" y="62"/>
                    <a:pt x="6079" y="35"/>
                    <a:pt x="5960" y="35"/>
                  </a:cubicBezTo>
                  <a:cubicBezTo>
                    <a:pt x="5650" y="35"/>
                    <a:pt x="5529" y="218"/>
                    <a:pt x="5408" y="722"/>
                  </a:cubicBezTo>
                  <a:cubicBezTo>
                    <a:pt x="5213" y="1446"/>
                    <a:pt x="4767" y="1837"/>
                    <a:pt x="4070" y="1920"/>
                  </a:cubicBezTo>
                  <a:cubicBezTo>
                    <a:pt x="3457" y="2004"/>
                    <a:pt x="2816" y="2032"/>
                    <a:pt x="2203" y="2087"/>
                  </a:cubicBezTo>
                  <a:lnTo>
                    <a:pt x="2203" y="2032"/>
                  </a:lnTo>
                  <a:lnTo>
                    <a:pt x="1004" y="2032"/>
                  </a:lnTo>
                  <a:cubicBezTo>
                    <a:pt x="447" y="2060"/>
                    <a:pt x="1" y="2533"/>
                    <a:pt x="28" y="3035"/>
                  </a:cubicBezTo>
                  <a:cubicBezTo>
                    <a:pt x="55" y="3547"/>
                    <a:pt x="577" y="3929"/>
                    <a:pt x="1115" y="3929"/>
                  </a:cubicBezTo>
                  <a:cubicBezTo>
                    <a:pt x="1134" y="3929"/>
                    <a:pt x="1153" y="3928"/>
                    <a:pt x="1171" y="3927"/>
                  </a:cubicBezTo>
                  <a:cubicBezTo>
                    <a:pt x="2203" y="3844"/>
                    <a:pt x="3234" y="3788"/>
                    <a:pt x="4293" y="3704"/>
                  </a:cubicBezTo>
                  <a:cubicBezTo>
                    <a:pt x="4323" y="3702"/>
                    <a:pt x="4352" y="3702"/>
                    <a:pt x="4380" y="3702"/>
                  </a:cubicBezTo>
                  <a:cubicBezTo>
                    <a:pt x="4811" y="3702"/>
                    <a:pt x="5140" y="3901"/>
                    <a:pt x="5297" y="4345"/>
                  </a:cubicBezTo>
                  <a:cubicBezTo>
                    <a:pt x="5631" y="5209"/>
                    <a:pt x="6328" y="5767"/>
                    <a:pt x="7248" y="5906"/>
                  </a:cubicBezTo>
                  <a:cubicBezTo>
                    <a:pt x="7839" y="6002"/>
                    <a:pt x="8429" y="6045"/>
                    <a:pt x="9029" y="6045"/>
                  </a:cubicBezTo>
                  <a:cubicBezTo>
                    <a:pt x="9306" y="6045"/>
                    <a:pt x="9586" y="6035"/>
                    <a:pt x="9868" y="6018"/>
                  </a:cubicBezTo>
                  <a:cubicBezTo>
                    <a:pt x="11011" y="5906"/>
                    <a:pt x="11959" y="5377"/>
                    <a:pt x="12405" y="4234"/>
                  </a:cubicBezTo>
                  <a:cubicBezTo>
                    <a:pt x="12560" y="3845"/>
                    <a:pt x="12884" y="3673"/>
                    <a:pt x="13265" y="3673"/>
                  </a:cubicBezTo>
                  <a:cubicBezTo>
                    <a:pt x="13294" y="3673"/>
                    <a:pt x="13323" y="3674"/>
                    <a:pt x="13353" y="3676"/>
                  </a:cubicBezTo>
                  <a:cubicBezTo>
                    <a:pt x="14384" y="3732"/>
                    <a:pt x="15471" y="3788"/>
                    <a:pt x="16531" y="3871"/>
                  </a:cubicBezTo>
                  <a:cubicBezTo>
                    <a:pt x="16601" y="3883"/>
                    <a:pt x="16669" y="3889"/>
                    <a:pt x="16734" y="3889"/>
                  </a:cubicBezTo>
                  <a:cubicBezTo>
                    <a:pt x="17137" y="3889"/>
                    <a:pt x="17442" y="3674"/>
                    <a:pt x="17562" y="3314"/>
                  </a:cubicBezTo>
                  <a:cubicBezTo>
                    <a:pt x="17754" y="2766"/>
                    <a:pt x="17461" y="2003"/>
                    <a:pt x="16631" y="2003"/>
                  </a:cubicBezTo>
                  <a:cubicBezTo>
                    <a:pt x="16616" y="2003"/>
                    <a:pt x="16601" y="2003"/>
                    <a:pt x="16586" y="2004"/>
                  </a:cubicBezTo>
                  <a:cubicBezTo>
                    <a:pt x="16478" y="2007"/>
                    <a:pt x="16369" y="2008"/>
                    <a:pt x="16260" y="2008"/>
                  </a:cubicBezTo>
                  <a:cubicBezTo>
                    <a:pt x="15360" y="2008"/>
                    <a:pt x="14443" y="1914"/>
                    <a:pt x="13548" y="1864"/>
                  </a:cubicBezTo>
                  <a:cubicBezTo>
                    <a:pt x="12823" y="1781"/>
                    <a:pt x="12461" y="1474"/>
                    <a:pt x="12266" y="749"/>
                  </a:cubicBezTo>
                  <a:cubicBezTo>
                    <a:pt x="12130" y="207"/>
                    <a:pt x="11994" y="1"/>
                    <a:pt x="11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-452249" y="1663083"/>
              <a:ext cx="859116" cy="292372"/>
            </a:xfrm>
            <a:custGeom>
              <a:avLst/>
              <a:gdLst/>
              <a:ahLst/>
              <a:cxnLst/>
              <a:rect l="l" t="t" r="r" b="b"/>
              <a:pathLst>
                <a:path w="17754" h="6042" extrusionOk="0">
                  <a:moveTo>
                    <a:pt x="11678" y="0"/>
                  </a:moveTo>
                  <a:cubicBezTo>
                    <a:pt x="11535" y="0"/>
                    <a:pt x="11356" y="43"/>
                    <a:pt x="11123" y="121"/>
                  </a:cubicBezTo>
                  <a:cubicBezTo>
                    <a:pt x="10340" y="354"/>
                    <a:pt x="9565" y="466"/>
                    <a:pt x="8792" y="466"/>
                  </a:cubicBezTo>
                  <a:cubicBezTo>
                    <a:pt x="7997" y="466"/>
                    <a:pt x="7204" y="347"/>
                    <a:pt x="6412" y="121"/>
                  </a:cubicBezTo>
                  <a:cubicBezTo>
                    <a:pt x="6215" y="72"/>
                    <a:pt x="6062" y="42"/>
                    <a:pt x="5939" y="42"/>
                  </a:cubicBezTo>
                  <a:cubicBezTo>
                    <a:pt x="5645" y="42"/>
                    <a:pt x="5526" y="214"/>
                    <a:pt x="5408" y="706"/>
                  </a:cubicBezTo>
                  <a:cubicBezTo>
                    <a:pt x="5213" y="1431"/>
                    <a:pt x="4767" y="1821"/>
                    <a:pt x="4070" y="1933"/>
                  </a:cubicBezTo>
                  <a:cubicBezTo>
                    <a:pt x="3457" y="1988"/>
                    <a:pt x="2816" y="2044"/>
                    <a:pt x="2203" y="2072"/>
                  </a:cubicBezTo>
                  <a:lnTo>
                    <a:pt x="2203" y="2016"/>
                  </a:lnTo>
                  <a:lnTo>
                    <a:pt x="1004" y="2016"/>
                  </a:lnTo>
                  <a:cubicBezTo>
                    <a:pt x="447" y="2072"/>
                    <a:pt x="1" y="2518"/>
                    <a:pt x="28" y="3048"/>
                  </a:cubicBezTo>
                  <a:cubicBezTo>
                    <a:pt x="55" y="3532"/>
                    <a:pt x="577" y="3913"/>
                    <a:pt x="1115" y="3913"/>
                  </a:cubicBezTo>
                  <a:cubicBezTo>
                    <a:pt x="1134" y="3913"/>
                    <a:pt x="1152" y="3913"/>
                    <a:pt x="1171" y="3912"/>
                  </a:cubicBezTo>
                  <a:cubicBezTo>
                    <a:pt x="2203" y="3856"/>
                    <a:pt x="3234" y="3772"/>
                    <a:pt x="4293" y="3717"/>
                  </a:cubicBezTo>
                  <a:cubicBezTo>
                    <a:pt x="4341" y="3711"/>
                    <a:pt x="4388" y="3708"/>
                    <a:pt x="4433" y="3708"/>
                  </a:cubicBezTo>
                  <a:cubicBezTo>
                    <a:pt x="4838" y="3708"/>
                    <a:pt x="5146" y="3929"/>
                    <a:pt x="5297" y="4330"/>
                  </a:cubicBezTo>
                  <a:cubicBezTo>
                    <a:pt x="5631" y="5194"/>
                    <a:pt x="6328" y="5751"/>
                    <a:pt x="7248" y="5891"/>
                  </a:cubicBezTo>
                  <a:cubicBezTo>
                    <a:pt x="7835" y="5986"/>
                    <a:pt x="8422" y="6042"/>
                    <a:pt x="9018" y="6042"/>
                  </a:cubicBezTo>
                  <a:cubicBezTo>
                    <a:pt x="9299" y="6042"/>
                    <a:pt x="9582" y="6029"/>
                    <a:pt x="9868" y="6002"/>
                  </a:cubicBezTo>
                  <a:cubicBezTo>
                    <a:pt x="11011" y="5891"/>
                    <a:pt x="11959" y="5389"/>
                    <a:pt x="12405" y="4218"/>
                  </a:cubicBezTo>
                  <a:cubicBezTo>
                    <a:pt x="12560" y="3830"/>
                    <a:pt x="12884" y="3658"/>
                    <a:pt x="13265" y="3658"/>
                  </a:cubicBezTo>
                  <a:cubicBezTo>
                    <a:pt x="13294" y="3658"/>
                    <a:pt x="13323" y="3659"/>
                    <a:pt x="13353" y="3661"/>
                  </a:cubicBezTo>
                  <a:cubicBezTo>
                    <a:pt x="14384" y="3744"/>
                    <a:pt x="15471" y="3772"/>
                    <a:pt x="16531" y="3884"/>
                  </a:cubicBezTo>
                  <a:cubicBezTo>
                    <a:pt x="16587" y="3890"/>
                    <a:pt x="16641" y="3893"/>
                    <a:pt x="16695" y="3893"/>
                  </a:cubicBezTo>
                  <a:cubicBezTo>
                    <a:pt x="17116" y="3893"/>
                    <a:pt x="17438" y="3698"/>
                    <a:pt x="17562" y="3326"/>
                  </a:cubicBezTo>
                  <a:cubicBezTo>
                    <a:pt x="17754" y="2778"/>
                    <a:pt x="17461" y="1988"/>
                    <a:pt x="16630" y="1988"/>
                  </a:cubicBezTo>
                  <a:cubicBezTo>
                    <a:pt x="16615" y="1988"/>
                    <a:pt x="16601" y="1988"/>
                    <a:pt x="16586" y="1988"/>
                  </a:cubicBezTo>
                  <a:cubicBezTo>
                    <a:pt x="16399" y="1999"/>
                    <a:pt x="16210" y="2003"/>
                    <a:pt x="16021" y="2003"/>
                  </a:cubicBezTo>
                  <a:cubicBezTo>
                    <a:pt x="15198" y="2003"/>
                    <a:pt x="14364" y="1917"/>
                    <a:pt x="13548" y="1849"/>
                  </a:cubicBezTo>
                  <a:cubicBezTo>
                    <a:pt x="12823" y="1793"/>
                    <a:pt x="12461" y="1459"/>
                    <a:pt x="12266" y="734"/>
                  </a:cubicBezTo>
                  <a:cubicBezTo>
                    <a:pt x="12131" y="214"/>
                    <a:pt x="11996" y="0"/>
                    <a:pt x="11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-452249" y="1247675"/>
              <a:ext cx="859116" cy="292711"/>
            </a:xfrm>
            <a:custGeom>
              <a:avLst/>
              <a:gdLst/>
              <a:ahLst/>
              <a:cxnLst/>
              <a:rect l="l" t="t" r="r" b="b"/>
              <a:pathLst>
                <a:path w="17754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4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58"/>
                    <a:pt x="4767" y="1821"/>
                    <a:pt x="4070" y="1932"/>
                  </a:cubicBezTo>
                  <a:cubicBezTo>
                    <a:pt x="3457" y="2016"/>
                    <a:pt x="2816" y="2044"/>
                    <a:pt x="2203" y="2071"/>
                  </a:cubicBezTo>
                  <a:lnTo>
                    <a:pt x="2203" y="2044"/>
                  </a:lnTo>
                  <a:lnTo>
                    <a:pt x="1004" y="2044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43"/>
                    <a:pt x="545" y="3916"/>
                    <a:pt x="1065" y="3916"/>
                  </a:cubicBezTo>
                  <a:cubicBezTo>
                    <a:pt x="1100" y="3916"/>
                    <a:pt x="1136" y="3915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23" y="3714"/>
                    <a:pt x="4352" y="3713"/>
                    <a:pt x="4381" y="3713"/>
                  </a:cubicBezTo>
                  <a:cubicBezTo>
                    <a:pt x="4812" y="3713"/>
                    <a:pt x="5140" y="3911"/>
                    <a:pt x="5297" y="4329"/>
                  </a:cubicBezTo>
                  <a:cubicBezTo>
                    <a:pt x="5631" y="5221"/>
                    <a:pt x="6328" y="5779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9"/>
                    <a:pt x="12405" y="4246"/>
                  </a:cubicBezTo>
                  <a:cubicBezTo>
                    <a:pt x="12560" y="3857"/>
                    <a:pt x="12884" y="3685"/>
                    <a:pt x="13265" y="3685"/>
                  </a:cubicBezTo>
                  <a:cubicBezTo>
                    <a:pt x="13294" y="3685"/>
                    <a:pt x="13323" y="3686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5"/>
                    <a:pt x="17562" y="3326"/>
                  </a:cubicBezTo>
                  <a:cubicBezTo>
                    <a:pt x="17754" y="2778"/>
                    <a:pt x="17461" y="2015"/>
                    <a:pt x="16631" y="2015"/>
                  </a:cubicBezTo>
                  <a:cubicBezTo>
                    <a:pt x="16616" y="2015"/>
                    <a:pt x="16601" y="2015"/>
                    <a:pt x="16586" y="2016"/>
                  </a:cubicBezTo>
                  <a:cubicBezTo>
                    <a:pt x="16478" y="2019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3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-452249" y="832170"/>
              <a:ext cx="859116" cy="291840"/>
            </a:xfrm>
            <a:custGeom>
              <a:avLst/>
              <a:gdLst/>
              <a:ahLst/>
              <a:cxnLst/>
              <a:rect l="l" t="t" r="r" b="b"/>
              <a:pathLst>
                <a:path w="17754" h="6031" extrusionOk="0">
                  <a:moveTo>
                    <a:pt x="11678" y="1"/>
                  </a:moveTo>
                  <a:cubicBezTo>
                    <a:pt x="11535" y="1"/>
                    <a:pt x="11356" y="44"/>
                    <a:pt x="11123" y="122"/>
                  </a:cubicBezTo>
                  <a:cubicBezTo>
                    <a:pt x="10340" y="355"/>
                    <a:pt x="9565" y="467"/>
                    <a:pt x="8792" y="467"/>
                  </a:cubicBezTo>
                  <a:cubicBezTo>
                    <a:pt x="7997" y="467"/>
                    <a:pt x="7204" y="348"/>
                    <a:pt x="6412" y="122"/>
                  </a:cubicBezTo>
                  <a:cubicBezTo>
                    <a:pt x="6213" y="64"/>
                    <a:pt x="6059" y="30"/>
                    <a:pt x="5935" y="30"/>
                  </a:cubicBezTo>
                  <a:cubicBezTo>
                    <a:pt x="5643" y="30"/>
                    <a:pt x="5526" y="217"/>
                    <a:pt x="5408" y="707"/>
                  </a:cubicBezTo>
                  <a:cubicBezTo>
                    <a:pt x="5213" y="1432"/>
                    <a:pt x="4767" y="1822"/>
                    <a:pt x="4070" y="1933"/>
                  </a:cubicBezTo>
                  <a:cubicBezTo>
                    <a:pt x="3457" y="1989"/>
                    <a:pt x="2816" y="2017"/>
                    <a:pt x="2203" y="2073"/>
                  </a:cubicBezTo>
                  <a:lnTo>
                    <a:pt x="2203" y="2017"/>
                  </a:lnTo>
                  <a:lnTo>
                    <a:pt x="1004" y="2017"/>
                  </a:lnTo>
                  <a:cubicBezTo>
                    <a:pt x="447" y="2073"/>
                    <a:pt x="1" y="2519"/>
                    <a:pt x="28" y="3048"/>
                  </a:cubicBezTo>
                  <a:cubicBezTo>
                    <a:pt x="55" y="3533"/>
                    <a:pt x="577" y="3914"/>
                    <a:pt x="1115" y="3914"/>
                  </a:cubicBezTo>
                  <a:cubicBezTo>
                    <a:pt x="1134" y="3914"/>
                    <a:pt x="1152" y="3914"/>
                    <a:pt x="1171" y="3913"/>
                  </a:cubicBezTo>
                  <a:cubicBezTo>
                    <a:pt x="2203" y="3829"/>
                    <a:pt x="3234" y="3773"/>
                    <a:pt x="4293" y="3690"/>
                  </a:cubicBezTo>
                  <a:cubicBezTo>
                    <a:pt x="4320" y="3688"/>
                    <a:pt x="4346" y="3687"/>
                    <a:pt x="4372" y="3687"/>
                  </a:cubicBezTo>
                  <a:cubicBezTo>
                    <a:pt x="4807" y="3687"/>
                    <a:pt x="5139" y="3910"/>
                    <a:pt x="5297" y="4331"/>
                  </a:cubicBezTo>
                  <a:cubicBezTo>
                    <a:pt x="5631" y="5195"/>
                    <a:pt x="6328" y="5752"/>
                    <a:pt x="7248" y="5892"/>
                  </a:cubicBezTo>
                  <a:cubicBezTo>
                    <a:pt x="7839" y="5987"/>
                    <a:pt x="8429" y="6030"/>
                    <a:pt x="9029" y="6030"/>
                  </a:cubicBezTo>
                  <a:cubicBezTo>
                    <a:pt x="9306" y="6030"/>
                    <a:pt x="9586" y="6021"/>
                    <a:pt x="9868" y="6003"/>
                  </a:cubicBezTo>
                  <a:cubicBezTo>
                    <a:pt x="11011" y="5892"/>
                    <a:pt x="11959" y="5362"/>
                    <a:pt x="12405" y="4219"/>
                  </a:cubicBezTo>
                  <a:cubicBezTo>
                    <a:pt x="12560" y="3831"/>
                    <a:pt x="12884" y="3659"/>
                    <a:pt x="13265" y="3659"/>
                  </a:cubicBezTo>
                  <a:cubicBezTo>
                    <a:pt x="13294" y="3659"/>
                    <a:pt x="13323" y="3660"/>
                    <a:pt x="13353" y="3662"/>
                  </a:cubicBezTo>
                  <a:cubicBezTo>
                    <a:pt x="14384" y="3745"/>
                    <a:pt x="15471" y="3773"/>
                    <a:pt x="16531" y="3885"/>
                  </a:cubicBezTo>
                  <a:cubicBezTo>
                    <a:pt x="16587" y="3891"/>
                    <a:pt x="16641" y="3894"/>
                    <a:pt x="16695" y="3894"/>
                  </a:cubicBezTo>
                  <a:cubicBezTo>
                    <a:pt x="17116" y="3894"/>
                    <a:pt x="17438" y="3699"/>
                    <a:pt x="17562" y="3327"/>
                  </a:cubicBezTo>
                  <a:cubicBezTo>
                    <a:pt x="17754" y="2779"/>
                    <a:pt x="17461" y="1988"/>
                    <a:pt x="16630" y="1988"/>
                  </a:cubicBezTo>
                  <a:cubicBezTo>
                    <a:pt x="16615" y="1988"/>
                    <a:pt x="16601" y="1989"/>
                    <a:pt x="16586" y="1989"/>
                  </a:cubicBezTo>
                  <a:cubicBezTo>
                    <a:pt x="16452" y="1993"/>
                    <a:pt x="16317" y="1995"/>
                    <a:pt x="16182" y="1995"/>
                  </a:cubicBezTo>
                  <a:cubicBezTo>
                    <a:pt x="15307" y="1995"/>
                    <a:pt x="14417" y="1922"/>
                    <a:pt x="13548" y="1850"/>
                  </a:cubicBezTo>
                  <a:cubicBezTo>
                    <a:pt x="12823" y="1794"/>
                    <a:pt x="12461" y="1460"/>
                    <a:pt x="12266" y="735"/>
                  </a:cubicBezTo>
                  <a:cubicBezTo>
                    <a:pt x="12131" y="215"/>
                    <a:pt x="11996" y="1"/>
                    <a:pt x="11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-452249" y="416811"/>
              <a:ext cx="858971" cy="292711"/>
            </a:xfrm>
            <a:custGeom>
              <a:avLst/>
              <a:gdLst/>
              <a:ahLst/>
              <a:cxnLst/>
              <a:rect l="l" t="t" r="r" b="b"/>
              <a:pathLst>
                <a:path w="17751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3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58"/>
                    <a:pt x="4767" y="1820"/>
                    <a:pt x="4070" y="1932"/>
                  </a:cubicBezTo>
                  <a:cubicBezTo>
                    <a:pt x="3457" y="2015"/>
                    <a:pt x="2816" y="2043"/>
                    <a:pt x="2203" y="2071"/>
                  </a:cubicBezTo>
                  <a:lnTo>
                    <a:pt x="2203" y="2043"/>
                  </a:lnTo>
                  <a:lnTo>
                    <a:pt x="1004" y="2043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43"/>
                    <a:pt x="545" y="3916"/>
                    <a:pt x="1065" y="3916"/>
                  </a:cubicBezTo>
                  <a:cubicBezTo>
                    <a:pt x="1100" y="3916"/>
                    <a:pt x="1136" y="3915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23" y="3714"/>
                    <a:pt x="4352" y="3713"/>
                    <a:pt x="4381" y="3713"/>
                  </a:cubicBezTo>
                  <a:cubicBezTo>
                    <a:pt x="4812" y="3713"/>
                    <a:pt x="5140" y="3911"/>
                    <a:pt x="5297" y="4329"/>
                  </a:cubicBezTo>
                  <a:cubicBezTo>
                    <a:pt x="5631" y="5221"/>
                    <a:pt x="6328" y="5779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8"/>
                    <a:pt x="12405" y="4245"/>
                  </a:cubicBezTo>
                  <a:cubicBezTo>
                    <a:pt x="12554" y="3874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5"/>
                    <a:pt x="17562" y="3326"/>
                  </a:cubicBezTo>
                  <a:cubicBezTo>
                    <a:pt x="17751" y="2786"/>
                    <a:pt x="17470" y="2013"/>
                    <a:pt x="16670" y="2013"/>
                  </a:cubicBezTo>
                  <a:cubicBezTo>
                    <a:pt x="16643" y="2013"/>
                    <a:pt x="16615" y="2014"/>
                    <a:pt x="16586" y="2015"/>
                  </a:cubicBezTo>
                  <a:cubicBezTo>
                    <a:pt x="16478" y="2018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2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-452249" y="-1"/>
              <a:ext cx="859116" cy="292760"/>
            </a:xfrm>
            <a:custGeom>
              <a:avLst/>
              <a:gdLst/>
              <a:ahLst/>
              <a:cxnLst/>
              <a:rect l="l" t="t" r="r" b="b"/>
              <a:pathLst>
                <a:path w="17754" h="6050" extrusionOk="0">
                  <a:moveTo>
                    <a:pt x="11674" y="1"/>
                  </a:moveTo>
                  <a:cubicBezTo>
                    <a:pt x="11532" y="1"/>
                    <a:pt x="11353" y="44"/>
                    <a:pt x="11123" y="121"/>
                  </a:cubicBezTo>
                  <a:cubicBezTo>
                    <a:pt x="10352" y="364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1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4"/>
                    <a:pt x="5408" y="706"/>
                  </a:cubicBezTo>
                  <a:cubicBezTo>
                    <a:pt x="5213" y="1459"/>
                    <a:pt x="4767" y="1821"/>
                    <a:pt x="4070" y="1932"/>
                  </a:cubicBezTo>
                  <a:cubicBezTo>
                    <a:pt x="3457" y="2016"/>
                    <a:pt x="2816" y="2044"/>
                    <a:pt x="2203" y="2072"/>
                  </a:cubicBezTo>
                  <a:lnTo>
                    <a:pt x="2203" y="2044"/>
                  </a:lnTo>
                  <a:lnTo>
                    <a:pt x="1004" y="2044"/>
                  </a:lnTo>
                  <a:cubicBezTo>
                    <a:pt x="447" y="2072"/>
                    <a:pt x="1" y="2518"/>
                    <a:pt x="28" y="3047"/>
                  </a:cubicBezTo>
                  <a:cubicBezTo>
                    <a:pt x="55" y="3543"/>
                    <a:pt x="545" y="3917"/>
                    <a:pt x="1065" y="3917"/>
                  </a:cubicBezTo>
                  <a:cubicBezTo>
                    <a:pt x="1100" y="3917"/>
                    <a:pt x="1136" y="3915"/>
                    <a:pt x="1171" y="3912"/>
                  </a:cubicBezTo>
                  <a:cubicBezTo>
                    <a:pt x="2203" y="3856"/>
                    <a:pt x="3234" y="3772"/>
                    <a:pt x="4293" y="3716"/>
                  </a:cubicBezTo>
                  <a:cubicBezTo>
                    <a:pt x="4323" y="3715"/>
                    <a:pt x="4352" y="3714"/>
                    <a:pt x="4381" y="3714"/>
                  </a:cubicBezTo>
                  <a:cubicBezTo>
                    <a:pt x="4812" y="3714"/>
                    <a:pt x="5140" y="3911"/>
                    <a:pt x="5297" y="4330"/>
                  </a:cubicBezTo>
                  <a:cubicBezTo>
                    <a:pt x="5631" y="5222"/>
                    <a:pt x="6328" y="5779"/>
                    <a:pt x="7248" y="5919"/>
                  </a:cubicBezTo>
                  <a:cubicBezTo>
                    <a:pt x="7788" y="6006"/>
                    <a:pt x="8328" y="6049"/>
                    <a:pt x="8875" y="6049"/>
                  </a:cubicBezTo>
                  <a:cubicBezTo>
                    <a:pt x="9203" y="6049"/>
                    <a:pt x="9534" y="6034"/>
                    <a:pt x="9868" y="6002"/>
                  </a:cubicBezTo>
                  <a:cubicBezTo>
                    <a:pt x="11011" y="5919"/>
                    <a:pt x="11959" y="5389"/>
                    <a:pt x="12405" y="4246"/>
                  </a:cubicBezTo>
                  <a:cubicBezTo>
                    <a:pt x="12554" y="3875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9"/>
                  </a:cubicBezTo>
                  <a:cubicBezTo>
                    <a:pt x="14384" y="3744"/>
                    <a:pt x="15471" y="3772"/>
                    <a:pt x="16531" y="3884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6"/>
                    <a:pt x="17562" y="3326"/>
                  </a:cubicBezTo>
                  <a:cubicBezTo>
                    <a:pt x="17754" y="2778"/>
                    <a:pt x="17461" y="2015"/>
                    <a:pt x="16631" y="2015"/>
                  </a:cubicBezTo>
                  <a:cubicBezTo>
                    <a:pt x="16616" y="2015"/>
                    <a:pt x="16601" y="2016"/>
                    <a:pt x="16586" y="2016"/>
                  </a:cubicBezTo>
                  <a:cubicBezTo>
                    <a:pt x="16478" y="2019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7"/>
                  </a:cubicBezTo>
                  <a:cubicBezTo>
                    <a:pt x="12823" y="1793"/>
                    <a:pt x="12461" y="1486"/>
                    <a:pt x="12266" y="762"/>
                  </a:cubicBezTo>
                  <a:cubicBezTo>
                    <a:pt x="12130" y="220"/>
                    <a:pt x="11995" y="1"/>
                    <a:pt x="11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-349716" y="4932539"/>
              <a:ext cx="639184" cy="232466"/>
            </a:xfrm>
            <a:custGeom>
              <a:avLst/>
              <a:gdLst/>
              <a:ahLst/>
              <a:cxnLst/>
              <a:rect l="l" t="t" r="r" b="b"/>
              <a:pathLst>
                <a:path w="13209" h="4804" extrusionOk="0">
                  <a:moveTo>
                    <a:pt x="8759" y="0"/>
                  </a:moveTo>
                  <a:cubicBezTo>
                    <a:pt x="8709" y="0"/>
                    <a:pt x="8651" y="13"/>
                    <a:pt x="8586" y="39"/>
                  </a:cubicBezTo>
                  <a:cubicBezTo>
                    <a:pt x="7958" y="262"/>
                    <a:pt x="7317" y="366"/>
                    <a:pt x="6673" y="366"/>
                  </a:cubicBezTo>
                  <a:cubicBezTo>
                    <a:pt x="6028" y="366"/>
                    <a:pt x="5380" y="262"/>
                    <a:pt x="4739" y="67"/>
                  </a:cubicBezTo>
                  <a:cubicBezTo>
                    <a:pt x="4625" y="26"/>
                    <a:pt x="4538" y="4"/>
                    <a:pt x="4468" y="4"/>
                  </a:cubicBezTo>
                  <a:cubicBezTo>
                    <a:pt x="4298" y="4"/>
                    <a:pt x="4233" y="133"/>
                    <a:pt x="4153" y="429"/>
                  </a:cubicBezTo>
                  <a:cubicBezTo>
                    <a:pt x="3986" y="1014"/>
                    <a:pt x="3707" y="1516"/>
                    <a:pt x="3011" y="1516"/>
                  </a:cubicBezTo>
                  <a:cubicBezTo>
                    <a:pt x="2258" y="1544"/>
                    <a:pt x="1561" y="1600"/>
                    <a:pt x="836" y="1655"/>
                  </a:cubicBezTo>
                  <a:cubicBezTo>
                    <a:pt x="836" y="1572"/>
                    <a:pt x="808" y="1544"/>
                    <a:pt x="781" y="1460"/>
                  </a:cubicBezTo>
                  <a:cubicBezTo>
                    <a:pt x="558" y="1600"/>
                    <a:pt x="307" y="1711"/>
                    <a:pt x="223" y="1878"/>
                  </a:cubicBezTo>
                  <a:cubicBezTo>
                    <a:pt x="0" y="2213"/>
                    <a:pt x="0" y="2575"/>
                    <a:pt x="279" y="2826"/>
                  </a:cubicBezTo>
                  <a:cubicBezTo>
                    <a:pt x="446" y="2993"/>
                    <a:pt x="725" y="3077"/>
                    <a:pt x="948" y="3077"/>
                  </a:cubicBezTo>
                  <a:cubicBezTo>
                    <a:pt x="1673" y="3049"/>
                    <a:pt x="2369" y="2938"/>
                    <a:pt x="3094" y="2854"/>
                  </a:cubicBezTo>
                  <a:cubicBezTo>
                    <a:pt x="3119" y="2853"/>
                    <a:pt x="3144" y="2852"/>
                    <a:pt x="3168" y="2852"/>
                  </a:cubicBezTo>
                  <a:cubicBezTo>
                    <a:pt x="3624" y="2852"/>
                    <a:pt x="3883" y="3100"/>
                    <a:pt x="4042" y="3523"/>
                  </a:cubicBezTo>
                  <a:cubicBezTo>
                    <a:pt x="4265" y="3997"/>
                    <a:pt x="4572" y="4359"/>
                    <a:pt x="5073" y="4527"/>
                  </a:cubicBezTo>
                  <a:cubicBezTo>
                    <a:pt x="5569" y="4717"/>
                    <a:pt x="6077" y="4803"/>
                    <a:pt x="6598" y="4803"/>
                  </a:cubicBezTo>
                  <a:cubicBezTo>
                    <a:pt x="6840" y="4803"/>
                    <a:pt x="7084" y="4785"/>
                    <a:pt x="7331" y="4750"/>
                  </a:cubicBezTo>
                  <a:cubicBezTo>
                    <a:pt x="8223" y="4638"/>
                    <a:pt x="8892" y="4248"/>
                    <a:pt x="9255" y="3356"/>
                  </a:cubicBezTo>
                  <a:cubicBezTo>
                    <a:pt x="9384" y="3019"/>
                    <a:pt x="9586" y="2851"/>
                    <a:pt x="9904" y="2851"/>
                  </a:cubicBezTo>
                  <a:cubicBezTo>
                    <a:pt x="9928" y="2851"/>
                    <a:pt x="9954" y="2852"/>
                    <a:pt x="9979" y="2854"/>
                  </a:cubicBezTo>
                  <a:cubicBezTo>
                    <a:pt x="10732" y="2938"/>
                    <a:pt x="11513" y="3049"/>
                    <a:pt x="12265" y="3105"/>
                  </a:cubicBezTo>
                  <a:cubicBezTo>
                    <a:pt x="12280" y="3106"/>
                    <a:pt x="12295" y="3106"/>
                    <a:pt x="12310" y="3106"/>
                  </a:cubicBezTo>
                  <a:cubicBezTo>
                    <a:pt x="12793" y="3106"/>
                    <a:pt x="13209" y="2670"/>
                    <a:pt x="13074" y="2129"/>
                  </a:cubicBezTo>
                  <a:cubicBezTo>
                    <a:pt x="12934" y="1683"/>
                    <a:pt x="12655" y="1572"/>
                    <a:pt x="12182" y="1572"/>
                  </a:cubicBezTo>
                  <a:cubicBezTo>
                    <a:pt x="11429" y="1572"/>
                    <a:pt x="10676" y="1572"/>
                    <a:pt x="9952" y="1460"/>
                  </a:cubicBezTo>
                  <a:cubicBezTo>
                    <a:pt x="9366" y="1405"/>
                    <a:pt x="9171" y="875"/>
                    <a:pt x="9060" y="345"/>
                  </a:cubicBezTo>
                  <a:cubicBezTo>
                    <a:pt x="9017" y="132"/>
                    <a:pt x="8925" y="0"/>
                    <a:pt x="8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3"/>
          <p:cNvGrpSpPr/>
          <p:nvPr/>
        </p:nvGrpSpPr>
        <p:grpSpPr>
          <a:xfrm>
            <a:off x="6884682" y="-773054"/>
            <a:ext cx="1546086" cy="1546118"/>
            <a:chOff x="7339425" y="1867300"/>
            <a:chExt cx="1188200" cy="1188225"/>
          </a:xfrm>
        </p:grpSpPr>
        <p:sp>
          <p:nvSpPr>
            <p:cNvPr id="66" name="Google Shape;66;p3"/>
            <p:cNvSpPr/>
            <p:nvPr/>
          </p:nvSpPr>
          <p:spPr>
            <a:xfrm>
              <a:off x="7339425" y="1867300"/>
              <a:ext cx="1188200" cy="1188225"/>
            </a:xfrm>
            <a:custGeom>
              <a:avLst/>
              <a:gdLst/>
              <a:ahLst/>
              <a:cxnLst/>
              <a:rect l="l" t="t" r="r" b="b"/>
              <a:pathLst>
                <a:path w="47528" h="47529" extrusionOk="0">
                  <a:moveTo>
                    <a:pt x="23778" y="1"/>
                  </a:moveTo>
                  <a:cubicBezTo>
                    <a:pt x="10649" y="1"/>
                    <a:pt x="0" y="10621"/>
                    <a:pt x="0" y="23751"/>
                  </a:cubicBezTo>
                  <a:cubicBezTo>
                    <a:pt x="0" y="36880"/>
                    <a:pt x="10649" y="47528"/>
                    <a:pt x="23778" y="47528"/>
                  </a:cubicBezTo>
                  <a:cubicBezTo>
                    <a:pt x="36907" y="47528"/>
                    <a:pt x="47528" y="36880"/>
                    <a:pt x="47528" y="23751"/>
                  </a:cubicBezTo>
                  <a:cubicBezTo>
                    <a:pt x="47528" y="10621"/>
                    <a:pt x="36907" y="1"/>
                    <a:pt x="23778" y="1"/>
                  </a:cubicBezTo>
                  <a:close/>
                </a:path>
              </a:pathLst>
            </a:custGeom>
            <a:solidFill>
              <a:srgbClr val="5785A8">
                <a:alpha val="1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519225" y="2046400"/>
              <a:ext cx="829300" cy="829325"/>
            </a:xfrm>
            <a:custGeom>
              <a:avLst/>
              <a:gdLst/>
              <a:ahLst/>
              <a:cxnLst/>
              <a:rect l="l" t="t" r="r" b="b"/>
              <a:pathLst>
                <a:path w="33172" h="33173" extrusionOk="0">
                  <a:moveTo>
                    <a:pt x="16586" y="1"/>
                  </a:moveTo>
                  <a:cubicBezTo>
                    <a:pt x="7415" y="1"/>
                    <a:pt x="0" y="7444"/>
                    <a:pt x="0" y="16587"/>
                  </a:cubicBezTo>
                  <a:cubicBezTo>
                    <a:pt x="0" y="25758"/>
                    <a:pt x="7415" y="33172"/>
                    <a:pt x="16586" y="33172"/>
                  </a:cubicBezTo>
                  <a:cubicBezTo>
                    <a:pt x="25729" y="33172"/>
                    <a:pt x="33172" y="25758"/>
                    <a:pt x="33172" y="16587"/>
                  </a:cubicBezTo>
                  <a:cubicBezTo>
                    <a:pt x="33172" y="7444"/>
                    <a:pt x="25729" y="1"/>
                    <a:pt x="16586" y="1"/>
                  </a:cubicBezTo>
                  <a:close/>
                </a:path>
              </a:pathLst>
            </a:custGeom>
            <a:solidFill>
              <a:srgbClr val="5785A8">
                <a:alpha val="34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70450" y="2198325"/>
              <a:ext cx="526150" cy="526175"/>
            </a:xfrm>
            <a:custGeom>
              <a:avLst/>
              <a:gdLst/>
              <a:ahLst/>
              <a:cxnLst/>
              <a:rect l="l" t="t" r="r" b="b"/>
              <a:pathLst>
                <a:path w="21046" h="21047" extrusionOk="0">
                  <a:moveTo>
                    <a:pt x="10537" y="1"/>
                  </a:moveTo>
                  <a:cubicBezTo>
                    <a:pt x="4711" y="1"/>
                    <a:pt x="0" y="4712"/>
                    <a:pt x="0" y="10510"/>
                  </a:cubicBezTo>
                  <a:cubicBezTo>
                    <a:pt x="0" y="16336"/>
                    <a:pt x="4711" y="21047"/>
                    <a:pt x="10537" y="21047"/>
                  </a:cubicBezTo>
                  <a:cubicBezTo>
                    <a:pt x="16335" y="21047"/>
                    <a:pt x="21046" y="16336"/>
                    <a:pt x="21046" y="10510"/>
                  </a:cubicBezTo>
                  <a:cubicBezTo>
                    <a:pt x="21046" y="4712"/>
                    <a:pt x="16335" y="1"/>
                    <a:pt x="10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3"/>
          <p:cNvGrpSpPr/>
          <p:nvPr/>
        </p:nvGrpSpPr>
        <p:grpSpPr>
          <a:xfrm>
            <a:off x="713232" y="4370436"/>
            <a:ext cx="1546086" cy="1546118"/>
            <a:chOff x="7339425" y="1867300"/>
            <a:chExt cx="1188200" cy="1188225"/>
          </a:xfrm>
        </p:grpSpPr>
        <p:sp>
          <p:nvSpPr>
            <p:cNvPr id="70" name="Google Shape;70;p3"/>
            <p:cNvSpPr/>
            <p:nvPr/>
          </p:nvSpPr>
          <p:spPr>
            <a:xfrm>
              <a:off x="7339425" y="1867300"/>
              <a:ext cx="1188200" cy="1188225"/>
            </a:xfrm>
            <a:custGeom>
              <a:avLst/>
              <a:gdLst/>
              <a:ahLst/>
              <a:cxnLst/>
              <a:rect l="l" t="t" r="r" b="b"/>
              <a:pathLst>
                <a:path w="47528" h="47529" extrusionOk="0">
                  <a:moveTo>
                    <a:pt x="23778" y="1"/>
                  </a:moveTo>
                  <a:cubicBezTo>
                    <a:pt x="10649" y="1"/>
                    <a:pt x="0" y="10621"/>
                    <a:pt x="0" y="23751"/>
                  </a:cubicBezTo>
                  <a:cubicBezTo>
                    <a:pt x="0" y="36880"/>
                    <a:pt x="10649" y="47528"/>
                    <a:pt x="23778" y="47528"/>
                  </a:cubicBezTo>
                  <a:cubicBezTo>
                    <a:pt x="36907" y="47528"/>
                    <a:pt x="47528" y="36880"/>
                    <a:pt x="47528" y="23751"/>
                  </a:cubicBezTo>
                  <a:cubicBezTo>
                    <a:pt x="47528" y="10621"/>
                    <a:pt x="36907" y="1"/>
                    <a:pt x="23778" y="1"/>
                  </a:cubicBezTo>
                  <a:close/>
                </a:path>
              </a:pathLst>
            </a:custGeom>
            <a:solidFill>
              <a:srgbClr val="5785A8">
                <a:alpha val="1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519225" y="2046400"/>
              <a:ext cx="829300" cy="829325"/>
            </a:xfrm>
            <a:custGeom>
              <a:avLst/>
              <a:gdLst/>
              <a:ahLst/>
              <a:cxnLst/>
              <a:rect l="l" t="t" r="r" b="b"/>
              <a:pathLst>
                <a:path w="33172" h="33173" extrusionOk="0">
                  <a:moveTo>
                    <a:pt x="16586" y="1"/>
                  </a:moveTo>
                  <a:cubicBezTo>
                    <a:pt x="7415" y="1"/>
                    <a:pt x="0" y="7444"/>
                    <a:pt x="0" y="16587"/>
                  </a:cubicBezTo>
                  <a:cubicBezTo>
                    <a:pt x="0" y="25758"/>
                    <a:pt x="7415" y="33172"/>
                    <a:pt x="16586" y="33172"/>
                  </a:cubicBezTo>
                  <a:cubicBezTo>
                    <a:pt x="25729" y="33172"/>
                    <a:pt x="33172" y="25758"/>
                    <a:pt x="33172" y="16587"/>
                  </a:cubicBezTo>
                  <a:cubicBezTo>
                    <a:pt x="33172" y="7444"/>
                    <a:pt x="25729" y="1"/>
                    <a:pt x="16586" y="1"/>
                  </a:cubicBezTo>
                  <a:close/>
                </a:path>
              </a:pathLst>
            </a:custGeom>
            <a:solidFill>
              <a:srgbClr val="5785A8">
                <a:alpha val="34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670450" y="2198325"/>
              <a:ext cx="526150" cy="526175"/>
            </a:xfrm>
            <a:custGeom>
              <a:avLst/>
              <a:gdLst/>
              <a:ahLst/>
              <a:cxnLst/>
              <a:rect l="l" t="t" r="r" b="b"/>
              <a:pathLst>
                <a:path w="21046" h="21047" extrusionOk="0">
                  <a:moveTo>
                    <a:pt x="10537" y="1"/>
                  </a:moveTo>
                  <a:cubicBezTo>
                    <a:pt x="4711" y="1"/>
                    <a:pt x="0" y="4712"/>
                    <a:pt x="0" y="10510"/>
                  </a:cubicBezTo>
                  <a:cubicBezTo>
                    <a:pt x="0" y="16336"/>
                    <a:pt x="4711" y="21047"/>
                    <a:pt x="10537" y="21047"/>
                  </a:cubicBezTo>
                  <a:cubicBezTo>
                    <a:pt x="16335" y="21047"/>
                    <a:pt x="21046" y="16336"/>
                    <a:pt x="21046" y="10510"/>
                  </a:cubicBezTo>
                  <a:cubicBezTo>
                    <a:pt x="21046" y="4712"/>
                    <a:pt x="16335" y="1"/>
                    <a:pt x="10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>
            <a:spLocks noGrp="1"/>
          </p:cNvSpPr>
          <p:nvPr>
            <p:ph type="title"/>
          </p:nvPr>
        </p:nvSpPr>
        <p:spPr>
          <a:xfrm>
            <a:off x="2317950" y="1559863"/>
            <a:ext cx="4508100" cy="20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1" name="Google Shape;201;p8"/>
          <p:cNvGrpSpPr/>
          <p:nvPr/>
        </p:nvGrpSpPr>
        <p:grpSpPr>
          <a:xfrm flipH="1">
            <a:off x="8732642" y="-10753"/>
            <a:ext cx="865842" cy="5165005"/>
            <a:chOff x="-458975" y="-1"/>
            <a:chExt cx="865842" cy="5165005"/>
          </a:xfrm>
        </p:grpSpPr>
        <p:sp>
          <p:nvSpPr>
            <p:cNvPr id="202" name="Google Shape;202;p8"/>
            <p:cNvSpPr/>
            <p:nvPr/>
          </p:nvSpPr>
          <p:spPr>
            <a:xfrm>
              <a:off x="-458975" y="3326988"/>
              <a:ext cx="855245" cy="295131"/>
            </a:xfrm>
            <a:custGeom>
              <a:avLst/>
              <a:gdLst/>
              <a:ahLst/>
              <a:cxnLst/>
              <a:rect l="l" t="t" r="r" b="b"/>
              <a:pathLst>
                <a:path w="17674" h="6099" extrusionOk="0">
                  <a:moveTo>
                    <a:pt x="11736" y="1"/>
                  </a:moveTo>
                  <a:cubicBezTo>
                    <a:pt x="11619" y="1"/>
                    <a:pt x="11474" y="28"/>
                    <a:pt x="11290" y="76"/>
                  </a:cubicBezTo>
                  <a:cubicBezTo>
                    <a:pt x="10457" y="334"/>
                    <a:pt x="9633" y="460"/>
                    <a:pt x="8808" y="460"/>
                  </a:cubicBezTo>
                  <a:cubicBezTo>
                    <a:pt x="8030" y="460"/>
                    <a:pt x="7252" y="348"/>
                    <a:pt x="6467" y="132"/>
                  </a:cubicBezTo>
                  <a:cubicBezTo>
                    <a:pt x="6226" y="57"/>
                    <a:pt x="6052" y="11"/>
                    <a:pt x="5921" y="11"/>
                  </a:cubicBezTo>
                  <a:cubicBezTo>
                    <a:pt x="5659" y="11"/>
                    <a:pt x="5566" y="197"/>
                    <a:pt x="5436" y="717"/>
                  </a:cubicBezTo>
                  <a:cubicBezTo>
                    <a:pt x="5296" y="1275"/>
                    <a:pt x="5046" y="1749"/>
                    <a:pt x="4460" y="1832"/>
                  </a:cubicBezTo>
                  <a:cubicBezTo>
                    <a:pt x="3401" y="1944"/>
                    <a:pt x="2342" y="1972"/>
                    <a:pt x="1282" y="1972"/>
                  </a:cubicBezTo>
                  <a:cubicBezTo>
                    <a:pt x="864" y="1972"/>
                    <a:pt x="474" y="2027"/>
                    <a:pt x="251" y="2390"/>
                  </a:cubicBezTo>
                  <a:cubicBezTo>
                    <a:pt x="0" y="2724"/>
                    <a:pt x="0" y="3142"/>
                    <a:pt x="251" y="3505"/>
                  </a:cubicBezTo>
                  <a:cubicBezTo>
                    <a:pt x="452" y="3807"/>
                    <a:pt x="767" y="3927"/>
                    <a:pt x="1155" y="3927"/>
                  </a:cubicBezTo>
                  <a:cubicBezTo>
                    <a:pt x="1197" y="3927"/>
                    <a:pt x="1239" y="3926"/>
                    <a:pt x="1282" y="3923"/>
                  </a:cubicBezTo>
                  <a:cubicBezTo>
                    <a:pt x="2258" y="3811"/>
                    <a:pt x="3234" y="3728"/>
                    <a:pt x="4209" y="3672"/>
                  </a:cubicBezTo>
                  <a:cubicBezTo>
                    <a:pt x="4239" y="3671"/>
                    <a:pt x="4267" y="3670"/>
                    <a:pt x="4295" y="3670"/>
                  </a:cubicBezTo>
                  <a:cubicBezTo>
                    <a:pt x="4881" y="3670"/>
                    <a:pt x="5195" y="3946"/>
                    <a:pt x="5408" y="4425"/>
                  </a:cubicBezTo>
                  <a:cubicBezTo>
                    <a:pt x="5715" y="5094"/>
                    <a:pt x="6244" y="5567"/>
                    <a:pt x="6941" y="5790"/>
                  </a:cubicBezTo>
                  <a:cubicBezTo>
                    <a:pt x="7576" y="6002"/>
                    <a:pt x="8227" y="6099"/>
                    <a:pt x="8880" y="6099"/>
                  </a:cubicBezTo>
                  <a:cubicBezTo>
                    <a:pt x="9433" y="6099"/>
                    <a:pt x="9988" y="6030"/>
                    <a:pt x="10537" y="5902"/>
                  </a:cubicBezTo>
                  <a:cubicBezTo>
                    <a:pt x="11290" y="5735"/>
                    <a:pt x="11959" y="5317"/>
                    <a:pt x="12265" y="4536"/>
                  </a:cubicBezTo>
                  <a:cubicBezTo>
                    <a:pt x="12516" y="3960"/>
                    <a:pt x="12879" y="3631"/>
                    <a:pt x="13456" y="3631"/>
                  </a:cubicBezTo>
                  <a:cubicBezTo>
                    <a:pt x="13521" y="3631"/>
                    <a:pt x="13588" y="3636"/>
                    <a:pt x="13659" y="3644"/>
                  </a:cubicBezTo>
                  <a:cubicBezTo>
                    <a:pt x="14607" y="3700"/>
                    <a:pt x="15555" y="3811"/>
                    <a:pt x="16419" y="3895"/>
                  </a:cubicBezTo>
                  <a:cubicBezTo>
                    <a:pt x="16455" y="3897"/>
                    <a:pt x="16491" y="3898"/>
                    <a:pt x="16527" y="3898"/>
                  </a:cubicBezTo>
                  <a:cubicBezTo>
                    <a:pt x="16923" y="3898"/>
                    <a:pt x="17245" y="3754"/>
                    <a:pt x="17450" y="3421"/>
                  </a:cubicBezTo>
                  <a:cubicBezTo>
                    <a:pt x="17673" y="3087"/>
                    <a:pt x="17673" y="2696"/>
                    <a:pt x="17422" y="2362"/>
                  </a:cubicBezTo>
                  <a:cubicBezTo>
                    <a:pt x="17171" y="2027"/>
                    <a:pt x="16837" y="1944"/>
                    <a:pt x="16419" y="1944"/>
                  </a:cubicBezTo>
                  <a:cubicBezTo>
                    <a:pt x="15499" y="1944"/>
                    <a:pt x="14551" y="1888"/>
                    <a:pt x="13631" y="1860"/>
                  </a:cubicBezTo>
                  <a:cubicBezTo>
                    <a:pt x="12823" y="1832"/>
                    <a:pt x="12405" y="1386"/>
                    <a:pt x="12237" y="606"/>
                  </a:cubicBezTo>
                  <a:cubicBezTo>
                    <a:pt x="12138" y="169"/>
                    <a:pt x="12025" y="1"/>
                    <a:pt x="11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-458975" y="3731654"/>
              <a:ext cx="857906" cy="297308"/>
            </a:xfrm>
            <a:custGeom>
              <a:avLst/>
              <a:gdLst/>
              <a:ahLst/>
              <a:cxnLst/>
              <a:rect l="l" t="t" r="r" b="b"/>
              <a:pathLst>
                <a:path w="17729" h="6144" extrusionOk="0">
                  <a:moveTo>
                    <a:pt x="11714" y="1"/>
                  </a:moveTo>
                  <a:cubicBezTo>
                    <a:pt x="11637" y="1"/>
                    <a:pt x="11551" y="16"/>
                    <a:pt x="11457" y="48"/>
                  </a:cubicBezTo>
                  <a:cubicBezTo>
                    <a:pt x="10582" y="330"/>
                    <a:pt x="9700" y="476"/>
                    <a:pt x="8819" y="476"/>
                  </a:cubicBezTo>
                  <a:cubicBezTo>
                    <a:pt x="7958" y="476"/>
                    <a:pt x="7098" y="337"/>
                    <a:pt x="6244" y="48"/>
                  </a:cubicBezTo>
                  <a:cubicBezTo>
                    <a:pt x="6162" y="22"/>
                    <a:pt x="6088" y="10"/>
                    <a:pt x="6021" y="10"/>
                  </a:cubicBezTo>
                  <a:cubicBezTo>
                    <a:pt x="5796" y="10"/>
                    <a:pt x="5655" y="152"/>
                    <a:pt x="5547" y="410"/>
                  </a:cubicBezTo>
                  <a:cubicBezTo>
                    <a:pt x="5464" y="577"/>
                    <a:pt x="5436" y="772"/>
                    <a:pt x="5380" y="968"/>
                  </a:cubicBezTo>
                  <a:cubicBezTo>
                    <a:pt x="5185" y="1441"/>
                    <a:pt x="4878" y="1832"/>
                    <a:pt x="4349" y="1860"/>
                  </a:cubicBezTo>
                  <a:cubicBezTo>
                    <a:pt x="3345" y="1943"/>
                    <a:pt x="2314" y="1971"/>
                    <a:pt x="1255" y="1999"/>
                  </a:cubicBezTo>
                  <a:cubicBezTo>
                    <a:pt x="809" y="1999"/>
                    <a:pt x="446" y="2083"/>
                    <a:pt x="195" y="2445"/>
                  </a:cubicBezTo>
                  <a:cubicBezTo>
                    <a:pt x="0" y="2807"/>
                    <a:pt x="0" y="3198"/>
                    <a:pt x="251" y="3532"/>
                  </a:cubicBezTo>
                  <a:cubicBezTo>
                    <a:pt x="473" y="3842"/>
                    <a:pt x="747" y="3976"/>
                    <a:pt x="1088" y="3976"/>
                  </a:cubicBezTo>
                  <a:cubicBezTo>
                    <a:pt x="1176" y="3976"/>
                    <a:pt x="1269" y="3967"/>
                    <a:pt x="1366" y="3950"/>
                  </a:cubicBezTo>
                  <a:cubicBezTo>
                    <a:pt x="2230" y="3839"/>
                    <a:pt x="3122" y="3783"/>
                    <a:pt x="4014" y="3671"/>
                  </a:cubicBezTo>
                  <a:cubicBezTo>
                    <a:pt x="4101" y="3658"/>
                    <a:pt x="4184" y="3652"/>
                    <a:pt x="4263" y="3652"/>
                  </a:cubicBezTo>
                  <a:cubicBezTo>
                    <a:pt x="4843" y="3652"/>
                    <a:pt x="5218" y="4006"/>
                    <a:pt x="5464" y="4619"/>
                  </a:cubicBezTo>
                  <a:cubicBezTo>
                    <a:pt x="5742" y="5205"/>
                    <a:pt x="6244" y="5623"/>
                    <a:pt x="6857" y="5846"/>
                  </a:cubicBezTo>
                  <a:cubicBezTo>
                    <a:pt x="7485" y="6055"/>
                    <a:pt x="8121" y="6143"/>
                    <a:pt x="8766" y="6143"/>
                  </a:cubicBezTo>
                  <a:cubicBezTo>
                    <a:pt x="9240" y="6143"/>
                    <a:pt x="9719" y="6096"/>
                    <a:pt x="10203" y="6013"/>
                  </a:cubicBezTo>
                  <a:cubicBezTo>
                    <a:pt x="11262" y="5846"/>
                    <a:pt x="12014" y="5316"/>
                    <a:pt x="12433" y="4313"/>
                  </a:cubicBezTo>
                  <a:cubicBezTo>
                    <a:pt x="12564" y="3918"/>
                    <a:pt x="12894" y="3697"/>
                    <a:pt x="13306" y="3697"/>
                  </a:cubicBezTo>
                  <a:cubicBezTo>
                    <a:pt x="13331" y="3697"/>
                    <a:pt x="13355" y="3698"/>
                    <a:pt x="13380" y="3699"/>
                  </a:cubicBezTo>
                  <a:cubicBezTo>
                    <a:pt x="14384" y="3783"/>
                    <a:pt x="15415" y="3839"/>
                    <a:pt x="16419" y="3950"/>
                  </a:cubicBezTo>
                  <a:cubicBezTo>
                    <a:pt x="16510" y="3967"/>
                    <a:pt x="16599" y="3976"/>
                    <a:pt x="16686" y="3976"/>
                  </a:cubicBezTo>
                  <a:cubicBezTo>
                    <a:pt x="17019" y="3976"/>
                    <a:pt x="17306" y="3842"/>
                    <a:pt x="17506" y="3532"/>
                  </a:cubicBezTo>
                  <a:cubicBezTo>
                    <a:pt x="17729" y="3198"/>
                    <a:pt x="17729" y="2807"/>
                    <a:pt x="17506" y="2445"/>
                  </a:cubicBezTo>
                  <a:cubicBezTo>
                    <a:pt x="17227" y="2083"/>
                    <a:pt x="16865" y="1999"/>
                    <a:pt x="16419" y="1999"/>
                  </a:cubicBezTo>
                  <a:cubicBezTo>
                    <a:pt x="15332" y="1999"/>
                    <a:pt x="14300" y="1971"/>
                    <a:pt x="13241" y="1832"/>
                  </a:cubicBezTo>
                  <a:cubicBezTo>
                    <a:pt x="12572" y="1720"/>
                    <a:pt x="12377" y="1163"/>
                    <a:pt x="12237" y="577"/>
                  </a:cubicBezTo>
                  <a:cubicBezTo>
                    <a:pt x="12151" y="188"/>
                    <a:pt x="11981" y="1"/>
                    <a:pt x="11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-453604" y="4156740"/>
              <a:ext cx="852535" cy="293631"/>
            </a:xfrm>
            <a:custGeom>
              <a:avLst/>
              <a:gdLst/>
              <a:ahLst/>
              <a:cxnLst/>
              <a:rect l="l" t="t" r="r" b="b"/>
              <a:pathLst>
                <a:path w="17618" h="6068" extrusionOk="0">
                  <a:moveTo>
                    <a:pt x="11747" y="1"/>
                  </a:moveTo>
                  <a:cubicBezTo>
                    <a:pt x="11634" y="1"/>
                    <a:pt x="11494" y="26"/>
                    <a:pt x="11318" y="71"/>
                  </a:cubicBezTo>
                  <a:cubicBezTo>
                    <a:pt x="10500" y="330"/>
                    <a:pt x="9675" y="455"/>
                    <a:pt x="8850" y="455"/>
                  </a:cubicBezTo>
                  <a:cubicBezTo>
                    <a:pt x="8072" y="455"/>
                    <a:pt x="7295" y="343"/>
                    <a:pt x="6523" y="127"/>
                  </a:cubicBezTo>
                  <a:cubicBezTo>
                    <a:pt x="6273" y="53"/>
                    <a:pt x="6093" y="6"/>
                    <a:pt x="5958" y="6"/>
                  </a:cubicBezTo>
                  <a:cubicBezTo>
                    <a:pt x="5687" y="6"/>
                    <a:pt x="5594" y="192"/>
                    <a:pt x="5464" y="712"/>
                  </a:cubicBezTo>
                  <a:cubicBezTo>
                    <a:pt x="5325" y="1270"/>
                    <a:pt x="5018" y="1744"/>
                    <a:pt x="4377" y="1827"/>
                  </a:cubicBezTo>
                  <a:cubicBezTo>
                    <a:pt x="3513" y="1939"/>
                    <a:pt x="2677" y="1995"/>
                    <a:pt x="1813" y="2078"/>
                  </a:cubicBezTo>
                  <a:cubicBezTo>
                    <a:pt x="1813" y="2023"/>
                    <a:pt x="1813" y="2023"/>
                    <a:pt x="1757" y="1967"/>
                  </a:cubicBezTo>
                  <a:cubicBezTo>
                    <a:pt x="1534" y="1967"/>
                    <a:pt x="1283" y="1939"/>
                    <a:pt x="1032" y="1939"/>
                  </a:cubicBezTo>
                  <a:cubicBezTo>
                    <a:pt x="475" y="1939"/>
                    <a:pt x="1" y="2413"/>
                    <a:pt x="29" y="2942"/>
                  </a:cubicBezTo>
                  <a:cubicBezTo>
                    <a:pt x="81" y="3493"/>
                    <a:pt x="577" y="3895"/>
                    <a:pt x="1145" y="3895"/>
                  </a:cubicBezTo>
                  <a:cubicBezTo>
                    <a:pt x="1182" y="3895"/>
                    <a:pt x="1218" y="3894"/>
                    <a:pt x="1255" y="3890"/>
                  </a:cubicBezTo>
                  <a:cubicBezTo>
                    <a:pt x="2286" y="3779"/>
                    <a:pt x="3346" y="3695"/>
                    <a:pt x="4377" y="3639"/>
                  </a:cubicBezTo>
                  <a:cubicBezTo>
                    <a:pt x="4405" y="3638"/>
                    <a:pt x="4432" y="3637"/>
                    <a:pt x="4459" y="3637"/>
                  </a:cubicBezTo>
                  <a:cubicBezTo>
                    <a:pt x="4912" y="3637"/>
                    <a:pt x="5195" y="3861"/>
                    <a:pt x="5353" y="4308"/>
                  </a:cubicBezTo>
                  <a:cubicBezTo>
                    <a:pt x="5631" y="5061"/>
                    <a:pt x="6189" y="5507"/>
                    <a:pt x="6969" y="5758"/>
                  </a:cubicBezTo>
                  <a:cubicBezTo>
                    <a:pt x="7572" y="5982"/>
                    <a:pt x="8184" y="6067"/>
                    <a:pt x="8801" y="6067"/>
                  </a:cubicBezTo>
                  <a:cubicBezTo>
                    <a:pt x="9184" y="6067"/>
                    <a:pt x="9568" y="6034"/>
                    <a:pt x="9952" y="5981"/>
                  </a:cubicBezTo>
                  <a:cubicBezTo>
                    <a:pt x="11039" y="5786"/>
                    <a:pt x="11931" y="5312"/>
                    <a:pt x="12405" y="4197"/>
                  </a:cubicBezTo>
                  <a:cubicBezTo>
                    <a:pt x="12561" y="3808"/>
                    <a:pt x="12885" y="3636"/>
                    <a:pt x="13287" y="3636"/>
                  </a:cubicBezTo>
                  <a:cubicBezTo>
                    <a:pt x="13318" y="3636"/>
                    <a:pt x="13349" y="3637"/>
                    <a:pt x="13381" y="3639"/>
                  </a:cubicBezTo>
                  <a:cubicBezTo>
                    <a:pt x="14384" y="3695"/>
                    <a:pt x="15388" y="3779"/>
                    <a:pt x="16419" y="3890"/>
                  </a:cubicBezTo>
                  <a:cubicBezTo>
                    <a:pt x="16512" y="3902"/>
                    <a:pt x="16603" y="3909"/>
                    <a:pt x="16691" y="3909"/>
                  </a:cubicBezTo>
                  <a:cubicBezTo>
                    <a:pt x="17028" y="3909"/>
                    <a:pt x="17318" y="3809"/>
                    <a:pt x="17451" y="3500"/>
                  </a:cubicBezTo>
                  <a:cubicBezTo>
                    <a:pt x="17590" y="3193"/>
                    <a:pt x="17618" y="2775"/>
                    <a:pt x="17534" y="2441"/>
                  </a:cubicBezTo>
                  <a:cubicBezTo>
                    <a:pt x="17339" y="2023"/>
                    <a:pt x="16921" y="1939"/>
                    <a:pt x="16475" y="1939"/>
                  </a:cubicBezTo>
                  <a:cubicBezTo>
                    <a:pt x="16099" y="1953"/>
                    <a:pt x="15722" y="1960"/>
                    <a:pt x="15346" y="1960"/>
                  </a:cubicBezTo>
                  <a:cubicBezTo>
                    <a:pt x="14970" y="1960"/>
                    <a:pt x="14593" y="1953"/>
                    <a:pt x="14217" y="1939"/>
                  </a:cubicBezTo>
                  <a:cubicBezTo>
                    <a:pt x="12879" y="1855"/>
                    <a:pt x="12517" y="1577"/>
                    <a:pt x="12266" y="601"/>
                  </a:cubicBezTo>
                  <a:cubicBezTo>
                    <a:pt x="12165" y="176"/>
                    <a:pt x="12049" y="1"/>
                    <a:pt x="11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-453604" y="4573599"/>
              <a:ext cx="852535" cy="292760"/>
            </a:xfrm>
            <a:custGeom>
              <a:avLst/>
              <a:gdLst/>
              <a:ahLst/>
              <a:cxnLst/>
              <a:rect l="l" t="t" r="r" b="b"/>
              <a:pathLst>
                <a:path w="17618" h="6050" extrusionOk="0">
                  <a:moveTo>
                    <a:pt x="11656" y="0"/>
                  </a:moveTo>
                  <a:cubicBezTo>
                    <a:pt x="11578" y="0"/>
                    <a:pt x="11492" y="14"/>
                    <a:pt x="11402" y="42"/>
                  </a:cubicBezTo>
                  <a:cubicBezTo>
                    <a:pt x="10510" y="321"/>
                    <a:pt x="9625" y="460"/>
                    <a:pt x="8747" y="460"/>
                  </a:cubicBezTo>
                  <a:cubicBezTo>
                    <a:pt x="7868" y="460"/>
                    <a:pt x="6997" y="321"/>
                    <a:pt x="6133" y="42"/>
                  </a:cubicBezTo>
                  <a:cubicBezTo>
                    <a:pt x="6052" y="15"/>
                    <a:pt x="5980" y="2"/>
                    <a:pt x="5916" y="2"/>
                  </a:cubicBezTo>
                  <a:cubicBezTo>
                    <a:pt x="5651" y="2"/>
                    <a:pt x="5521" y="213"/>
                    <a:pt x="5408" y="460"/>
                  </a:cubicBezTo>
                  <a:cubicBezTo>
                    <a:pt x="5297" y="739"/>
                    <a:pt x="5269" y="1045"/>
                    <a:pt x="5074" y="1268"/>
                  </a:cubicBezTo>
                  <a:cubicBezTo>
                    <a:pt x="4879" y="1491"/>
                    <a:pt x="4572" y="1770"/>
                    <a:pt x="4238" y="1826"/>
                  </a:cubicBezTo>
                  <a:cubicBezTo>
                    <a:pt x="3206" y="1910"/>
                    <a:pt x="2119" y="1965"/>
                    <a:pt x="1032" y="1965"/>
                  </a:cubicBezTo>
                  <a:cubicBezTo>
                    <a:pt x="447" y="1965"/>
                    <a:pt x="1" y="2300"/>
                    <a:pt x="1" y="2885"/>
                  </a:cubicBezTo>
                  <a:cubicBezTo>
                    <a:pt x="1" y="3490"/>
                    <a:pt x="422" y="3921"/>
                    <a:pt x="962" y="3921"/>
                  </a:cubicBezTo>
                  <a:cubicBezTo>
                    <a:pt x="994" y="3921"/>
                    <a:pt x="1027" y="3920"/>
                    <a:pt x="1060" y="3917"/>
                  </a:cubicBezTo>
                  <a:cubicBezTo>
                    <a:pt x="1924" y="3805"/>
                    <a:pt x="2732" y="3666"/>
                    <a:pt x="3624" y="3638"/>
                  </a:cubicBezTo>
                  <a:cubicBezTo>
                    <a:pt x="3767" y="3629"/>
                    <a:pt x="3899" y="3622"/>
                    <a:pt x="4022" y="3622"/>
                  </a:cubicBezTo>
                  <a:cubicBezTo>
                    <a:pt x="4643" y="3622"/>
                    <a:pt x="5027" y="3780"/>
                    <a:pt x="5353" y="4502"/>
                  </a:cubicBezTo>
                  <a:cubicBezTo>
                    <a:pt x="5631" y="5171"/>
                    <a:pt x="6189" y="5645"/>
                    <a:pt x="6914" y="5812"/>
                  </a:cubicBezTo>
                  <a:cubicBezTo>
                    <a:pt x="7555" y="5982"/>
                    <a:pt x="8184" y="6050"/>
                    <a:pt x="8827" y="6050"/>
                  </a:cubicBezTo>
                  <a:cubicBezTo>
                    <a:pt x="9133" y="6050"/>
                    <a:pt x="9442" y="6034"/>
                    <a:pt x="9757" y="6007"/>
                  </a:cubicBezTo>
                  <a:cubicBezTo>
                    <a:pt x="10928" y="5896"/>
                    <a:pt x="11820" y="5394"/>
                    <a:pt x="12322" y="4279"/>
                  </a:cubicBezTo>
                  <a:cubicBezTo>
                    <a:pt x="12461" y="4000"/>
                    <a:pt x="12851" y="3666"/>
                    <a:pt x="13102" y="3666"/>
                  </a:cubicBezTo>
                  <a:cubicBezTo>
                    <a:pt x="14189" y="3666"/>
                    <a:pt x="15248" y="3777"/>
                    <a:pt x="16336" y="3917"/>
                  </a:cubicBezTo>
                  <a:cubicBezTo>
                    <a:pt x="16420" y="3929"/>
                    <a:pt x="16501" y="3935"/>
                    <a:pt x="16580" y="3935"/>
                  </a:cubicBezTo>
                  <a:cubicBezTo>
                    <a:pt x="16866" y="3935"/>
                    <a:pt x="17114" y="3845"/>
                    <a:pt x="17311" y="3582"/>
                  </a:cubicBezTo>
                  <a:cubicBezTo>
                    <a:pt x="17590" y="3248"/>
                    <a:pt x="17618" y="2829"/>
                    <a:pt x="17395" y="2439"/>
                  </a:cubicBezTo>
                  <a:cubicBezTo>
                    <a:pt x="17172" y="2133"/>
                    <a:pt x="16865" y="1993"/>
                    <a:pt x="16447" y="1993"/>
                  </a:cubicBezTo>
                  <a:cubicBezTo>
                    <a:pt x="15667" y="1993"/>
                    <a:pt x="14942" y="1965"/>
                    <a:pt x="14189" y="1965"/>
                  </a:cubicBezTo>
                  <a:cubicBezTo>
                    <a:pt x="13102" y="1965"/>
                    <a:pt x="12294" y="1603"/>
                    <a:pt x="12099" y="376"/>
                  </a:cubicBezTo>
                  <a:cubicBezTo>
                    <a:pt x="12057" y="125"/>
                    <a:pt x="11889" y="0"/>
                    <a:pt x="11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-452249" y="2910710"/>
              <a:ext cx="859116" cy="292421"/>
            </a:xfrm>
            <a:custGeom>
              <a:avLst/>
              <a:gdLst/>
              <a:ahLst/>
              <a:cxnLst/>
              <a:rect l="l" t="t" r="r" b="b"/>
              <a:pathLst>
                <a:path w="17754" h="6043" extrusionOk="0">
                  <a:moveTo>
                    <a:pt x="11678" y="1"/>
                  </a:moveTo>
                  <a:cubicBezTo>
                    <a:pt x="11535" y="1"/>
                    <a:pt x="11356" y="44"/>
                    <a:pt x="11123" y="121"/>
                  </a:cubicBezTo>
                  <a:cubicBezTo>
                    <a:pt x="10340" y="355"/>
                    <a:pt x="9565" y="466"/>
                    <a:pt x="8792" y="466"/>
                  </a:cubicBezTo>
                  <a:cubicBezTo>
                    <a:pt x="7997" y="466"/>
                    <a:pt x="7204" y="348"/>
                    <a:pt x="6412" y="121"/>
                  </a:cubicBezTo>
                  <a:cubicBezTo>
                    <a:pt x="6215" y="72"/>
                    <a:pt x="6062" y="42"/>
                    <a:pt x="5939" y="42"/>
                  </a:cubicBezTo>
                  <a:cubicBezTo>
                    <a:pt x="5645" y="42"/>
                    <a:pt x="5526" y="215"/>
                    <a:pt x="5408" y="707"/>
                  </a:cubicBezTo>
                  <a:cubicBezTo>
                    <a:pt x="5213" y="1431"/>
                    <a:pt x="4767" y="1822"/>
                    <a:pt x="4070" y="1933"/>
                  </a:cubicBezTo>
                  <a:cubicBezTo>
                    <a:pt x="3457" y="1989"/>
                    <a:pt x="2816" y="2045"/>
                    <a:pt x="2203" y="2073"/>
                  </a:cubicBezTo>
                  <a:lnTo>
                    <a:pt x="2203" y="2045"/>
                  </a:lnTo>
                  <a:lnTo>
                    <a:pt x="1004" y="2045"/>
                  </a:lnTo>
                  <a:cubicBezTo>
                    <a:pt x="447" y="2073"/>
                    <a:pt x="1" y="2519"/>
                    <a:pt x="28" y="3048"/>
                  </a:cubicBezTo>
                  <a:cubicBezTo>
                    <a:pt x="55" y="3559"/>
                    <a:pt x="574" y="3914"/>
                    <a:pt x="1111" y="3914"/>
                  </a:cubicBezTo>
                  <a:cubicBezTo>
                    <a:pt x="1131" y="3914"/>
                    <a:pt x="1151" y="3913"/>
                    <a:pt x="1171" y="3912"/>
                  </a:cubicBezTo>
                  <a:cubicBezTo>
                    <a:pt x="2203" y="3857"/>
                    <a:pt x="3234" y="3773"/>
                    <a:pt x="4293" y="3717"/>
                  </a:cubicBezTo>
                  <a:cubicBezTo>
                    <a:pt x="4341" y="3712"/>
                    <a:pt x="4388" y="3709"/>
                    <a:pt x="4433" y="3709"/>
                  </a:cubicBezTo>
                  <a:cubicBezTo>
                    <a:pt x="4838" y="3709"/>
                    <a:pt x="5146" y="3930"/>
                    <a:pt x="5297" y="4330"/>
                  </a:cubicBezTo>
                  <a:cubicBezTo>
                    <a:pt x="5631" y="5195"/>
                    <a:pt x="6328" y="5752"/>
                    <a:pt x="7248" y="5891"/>
                  </a:cubicBezTo>
                  <a:cubicBezTo>
                    <a:pt x="7835" y="5986"/>
                    <a:pt x="8422" y="6042"/>
                    <a:pt x="9018" y="6042"/>
                  </a:cubicBezTo>
                  <a:cubicBezTo>
                    <a:pt x="9299" y="6042"/>
                    <a:pt x="9582" y="6030"/>
                    <a:pt x="9868" y="6003"/>
                  </a:cubicBezTo>
                  <a:cubicBezTo>
                    <a:pt x="11011" y="5891"/>
                    <a:pt x="11959" y="5390"/>
                    <a:pt x="12405" y="4219"/>
                  </a:cubicBezTo>
                  <a:cubicBezTo>
                    <a:pt x="12560" y="3830"/>
                    <a:pt x="12884" y="3658"/>
                    <a:pt x="13265" y="3658"/>
                  </a:cubicBezTo>
                  <a:cubicBezTo>
                    <a:pt x="13294" y="3658"/>
                    <a:pt x="13323" y="3659"/>
                    <a:pt x="13353" y="3661"/>
                  </a:cubicBezTo>
                  <a:cubicBezTo>
                    <a:pt x="14384" y="3745"/>
                    <a:pt x="15471" y="3773"/>
                    <a:pt x="16531" y="3884"/>
                  </a:cubicBezTo>
                  <a:cubicBezTo>
                    <a:pt x="16587" y="3891"/>
                    <a:pt x="16641" y="3894"/>
                    <a:pt x="16695" y="3894"/>
                  </a:cubicBezTo>
                  <a:cubicBezTo>
                    <a:pt x="17116" y="3894"/>
                    <a:pt x="17438" y="3698"/>
                    <a:pt x="17562" y="3327"/>
                  </a:cubicBezTo>
                  <a:cubicBezTo>
                    <a:pt x="17754" y="2779"/>
                    <a:pt x="17461" y="1988"/>
                    <a:pt x="16630" y="1988"/>
                  </a:cubicBezTo>
                  <a:cubicBezTo>
                    <a:pt x="16615" y="1988"/>
                    <a:pt x="16601" y="1988"/>
                    <a:pt x="16586" y="1989"/>
                  </a:cubicBezTo>
                  <a:cubicBezTo>
                    <a:pt x="16399" y="1999"/>
                    <a:pt x="16210" y="2004"/>
                    <a:pt x="16021" y="2004"/>
                  </a:cubicBezTo>
                  <a:cubicBezTo>
                    <a:pt x="15198" y="2004"/>
                    <a:pt x="14364" y="1918"/>
                    <a:pt x="13548" y="1850"/>
                  </a:cubicBezTo>
                  <a:cubicBezTo>
                    <a:pt x="12823" y="1794"/>
                    <a:pt x="12461" y="1487"/>
                    <a:pt x="12266" y="735"/>
                  </a:cubicBezTo>
                  <a:cubicBezTo>
                    <a:pt x="12131" y="215"/>
                    <a:pt x="11996" y="1"/>
                    <a:pt x="11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-452249" y="2493995"/>
              <a:ext cx="858971" cy="292711"/>
            </a:xfrm>
            <a:custGeom>
              <a:avLst/>
              <a:gdLst/>
              <a:ahLst/>
              <a:cxnLst/>
              <a:rect l="l" t="t" r="r" b="b"/>
              <a:pathLst>
                <a:path w="17751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3"/>
                    <a:pt x="9587" y="476"/>
                    <a:pt x="8826" y="476"/>
                  </a:cubicBezTo>
                  <a:cubicBezTo>
                    <a:pt x="8019" y="476"/>
                    <a:pt x="7215" y="349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30"/>
                    <a:pt x="4767" y="1820"/>
                    <a:pt x="4070" y="1932"/>
                  </a:cubicBezTo>
                  <a:cubicBezTo>
                    <a:pt x="3457" y="2015"/>
                    <a:pt x="2816" y="2043"/>
                    <a:pt x="2203" y="2071"/>
                  </a:cubicBezTo>
                  <a:lnTo>
                    <a:pt x="2203" y="2043"/>
                  </a:lnTo>
                  <a:lnTo>
                    <a:pt x="1004" y="2043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57"/>
                    <a:pt x="574" y="3912"/>
                    <a:pt x="1111" y="3912"/>
                  </a:cubicBezTo>
                  <a:cubicBezTo>
                    <a:pt x="1131" y="3912"/>
                    <a:pt x="1151" y="3912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41" y="3710"/>
                    <a:pt x="4388" y="3707"/>
                    <a:pt x="4433" y="3707"/>
                  </a:cubicBezTo>
                  <a:cubicBezTo>
                    <a:pt x="4838" y="3707"/>
                    <a:pt x="5146" y="3928"/>
                    <a:pt x="5297" y="4329"/>
                  </a:cubicBezTo>
                  <a:cubicBezTo>
                    <a:pt x="5631" y="5193"/>
                    <a:pt x="6328" y="5751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8"/>
                    <a:pt x="12405" y="4245"/>
                  </a:cubicBezTo>
                  <a:cubicBezTo>
                    <a:pt x="12554" y="3874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0"/>
                    <a:pt x="16734" y="3900"/>
                  </a:cubicBezTo>
                  <a:cubicBezTo>
                    <a:pt x="17137" y="3900"/>
                    <a:pt x="17442" y="3685"/>
                    <a:pt x="17562" y="3326"/>
                  </a:cubicBezTo>
                  <a:cubicBezTo>
                    <a:pt x="17751" y="2786"/>
                    <a:pt x="17470" y="2013"/>
                    <a:pt x="16670" y="2013"/>
                  </a:cubicBezTo>
                  <a:cubicBezTo>
                    <a:pt x="16643" y="2013"/>
                    <a:pt x="16615" y="2014"/>
                    <a:pt x="16586" y="2015"/>
                  </a:cubicBezTo>
                  <a:cubicBezTo>
                    <a:pt x="16478" y="2018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2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-452249" y="2079120"/>
              <a:ext cx="859116" cy="292518"/>
            </a:xfrm>
            <a:custGeom>
              <a:avLst/>
              <a:gdLst/>
              <a:ahLst/>
              <a:cxnLst/>
              <a:rect l="l" t="t" r="r" b="b"/>
              <a:pathLst>
                <a:path w="17754" h="6045" extrusionOk="0">
                  <a:moveTo>
                    <a:pt x="11671" y="1"/>
                  </a:moveTo>
                  <a:cubicBezTo>
                    <a:pt x="11530" y="1"/>
                    <a:pt x="11352" y="40"/>
                    <a:pt x="11123" y="108"/>
                  </a:cubicBezTo>
                  <a:cubicBezTo>
                    <a:pt x="10340" y="356"/>
                    <a:pt x="9563" y="474"/>
                    <a:pt x="8790" y="474"/>
                  </a:cubicBezTo>
                  <a:cubicBezTo>
                    <a:pt x="7995" y="474"/>
                    <a:pt x="7204" y="349"/>
                    <a:pt x="6412" y="108"/>
                  </a:cubicBezTo>
                  <a:cubicBezTo>
                    <a:pt x="6226" y="62"/>
                    <a:pt x="6079" y="35"/>
                    <a:pt x="5960" y="35"/>
                  </a:cubicBezTo>
                  <a:cubicBezTo>
                    <a:pt x="5650" y="35"/>
                    <a:pt x="5529" y="218"/>
                    <a:pt x="5408" y="722"/>
                  </a:cubicBezTo>
                  <a:cubicBezTo>
                    <a:pt x="5213" y="1446"/>
                    <a:pt x="4767" y="1837"/>
                    <a:pt x="4070" y="1920"/>
                  </a:cubicBezTo>
                  <a:cubicBezTo>
                    <a:pt x="3457" y="2004"/>
                    <a:pt x="2816" y="2032"/>
                    <a:pt x="2203" y="2087"/>
                  </a:cubicBezTo>
                  <a:lnTo>
                    <a:pt x="2203" y="2032"/>
                  </a:lnTo>
                  <a:lnTo>
                    <a:pt x="1004" y="2032"/>
                  </a:lnTo>
                  <a:cubicBezTo>
                    <a:pt x="447" y="2060"/>
                    <a:pt x="1" y="2533"/>
                    <a:pt x="28" y="3035"/>
                  </a:cubicBezTo>
                  <a:cubicBezTo>
                    <a:pt x="55" y="3547"/>
                    <a:pt x="577" y="3929"/>
                    <a:pt x="1115" y="3929"/>
                  </a:cubicBezTo>
                  <a:cubicBezTo>
                    <a:pt x="1134" y="3929"/>
                    <a:pt x="1153" y="3928"/>
                    <a:pt x="1171" y="3927"/>
                  </a:cubicBezTo>
                  <a:cubicBezTo>
                    <a:pt x="2203" y="3844"/>
                    <a:pt x="3234" y="3788"/>
                    <a:pt x="4293" y="3704"/>
                  </a:cubicBezTo>
                  <a:cubicBezTo>
                    <a:pt x="4323" y="3702"/>
                    <a:pt x="4352" y="3702"/>
                    <a:pt x="4380" y="3702"/>
                  </a:cubicBezTo>
                  <a:cubicBezTo>
                    <a:pt x="4811" y="3702"/>
                    <a:pt x="5140" y="3901"/>
                    <a:pt x="5297" y="4345"/>
                  </a:cubicBezTo>
                  <a:cubicBezTo>
                    <a:pt x="5631" y="5209"/>
                    <a:pt x="6328" y="5767"/>
                    <a:pt x="7248" y="5906"/>
                  </a:cubicBezTo>
                  <a:cubicBezTo>
                    <a:pt x="7839" y="6002"/>
                    <a:pt x="8429" y="6045"/>
                    <a:pt x="9029" y="6045"/>
                  </a:cubicBezTo>
                  <a:cubicBezTo>
                    <a:pt x="9306" y="6045"/>
                    <a:pt x="9586" y="6035"/>
                    <a:pt x="9868" y="6018"/>
                  </a:cubicBezTo>
                  <a:cubicBezTo>
                    <a:pt x="11011" y="5906"/>
                    <a:pt x="11959" y="5377"/>
                    <a:pt x="12405" y="4234"/>
                  </a:cubicBezTo>
                  <a:cubicBezTo>
                    <a:pt x="12560" y="3845"/>
                    <a:pt x="12884" y="3673"/>
                    <a:pt x="13265" y="3673"/>
                  </a:cubicBezTo>
                  <a:cubicBezTo>
                    <a:pt x="13294" y="3673"/>
                    <a:pt x="13323" y="3674"/>
                    <a:pt x="13353" y="3676"/>
                  </a:cubicBezTo>
                  <a:cubicBezTo>
                    <a:pt x="14384" y="3732"/>
                    <a:pt x="15471" y="3788"/>
                    <a:pt x="16531" y="3871"/>
                  </a:cubicBezTo>
                  <a:cubicBezTo>
                    <a:pt x="16601" y="3883"/>
                    <a:pt x="16669" y="3889"/>
                    <a:pt x="16734" y="3889"/>
                  </a:cubicBezTo>
                  <a:cubicBezTo>
                    <a:pt x="17137" y="3889"/>
                    <a:pt x="17442" y="3674"/>
                    <a:pt x="17562" y="3314"/>
                  </a:cubicBezTo>
                  <a:cubicBezTo>
                    <a:pt x="17754" y="2766"/>
                    <a:pt x="17461" y="2003"/>
                    <a:pt x="16631" y="2003"/>
                  </a:cubicBezTo>
                  <a:cubicBezTo>
                    <a:pt x="16616" y="2003"/>
                    <a:pt x="16601" y="2003"/>
                    <a:pt x="16586" y="2004"/>
                  </a:cubicBezTo>
                  <a:cubicBezTo>
                    <a:pt x="16478" y="2007"/>
                    <a:pt x="16369" y="2008"/>
                    <a:pt x="16260" y="2008"/>
                  </a:cubicBezTo>
                  <a:cubicBezTo>
                    <a:pt x="15360" y="2008"/>
                    <a:pt x="14443" y="1914"/>
                    <a:pt x="13548" y="1864"/>
                  </a:cubicBezTo>
                  <a:cubicBezTo>
                    <a:pt x="12823" y="1781"/>
                    <a:pt x="12461" y="1474"/>
                    <a:pt x="12266" y="749"/>
                  </a:cubicBezTo>
                  <a:cubicBezTo>
                    <a:pt x="12130" y="207"/>
                    <a:pt x="11994" y="1"/>
                    <a:pt x="11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-452249" y="1663083"/>
              <a:ext cx="859116" cy="292372"/>
            </a:xfrm>
            <a:custGeom>
              <a:avLst/>
              <a:gdLst/>
              <a:ahLst/>
              <a:cxnLst/>
              <a:rect l="l" t="t" r="r" b="b"/>
              <a:pathLst>
                <a:path w="17754" h="6042" extrusionOk="0">
                  <a:moveTo>
                    <a:pt x="11678" y="0"/>
                  </a:moveTo>
                  <a:cubicBezTo>
                    <a:pt x="11535" y="0"/>
                    <a:pt x="11356" y="43"/>
                    <a:pt x="11123" y="121"/>
                  </a:cubicBezTo>
                  <a:cubicBezTo>
                    <a:pt x="10340" y="354"/>
                    <a:pt x="9565" y="466"/>
                    <a:pt x="8792" y="466"/>
                  </a:cubicBezTo>
                  <a:cubicBezTo>
                    <a:pt x="7997" y="466"/>
                    <a:pt x="7204" y="347"/>
                    <a:pt x="6412" y="121"/>
                  </a:cubicBezTo>
                  <a:cubicBezTo>
                    <a:pt x="6215" y="72"/>
                    <a:pt x="6062" y="42"/>
                    <a:pt x="5939" y="42"/>
                  </a:cubicBezTo>
                  <a:cubicBezTo>
                    <a:pt x="5645" y="42"/>
                    <a:pt x="5526" y="214"/>
                    <a:pt x="5408" y="706"/>
                  </a:cubicBezTo>
                  <a:cubicBezTo>
                    <a:pt x="5213" y="1431"/>
                    <a:pt x="4767" y="1821"/>
                    <a:pt x="4070" y="1933"/>
                  </a:cubicBezTo>
                  <a:cubicBezTo>
                    <a:pt x="3457" y="1988"/>
                    <a:pt x="2816" y="2044"/>
                    <a:pt x="2203" y="2072"/>
                  </a:cubicBezTo>
                  <a:lnTo>
                    <a:pt x="2203" y="2016"/>
                  </a:lnTo>
                  <a:lnTo>
                    <a:pt x="1004" y="2016"/>
                  </a:lnTo>
                  <a:cubicBezTo>
                    <a:pt x="447" y="2072"/>
                    <a:pt x="1" y="2518"/>
                    <a:pt x="28" y="3048"/>
                  </a:cubicBezTo>
                  <a:cubicBezTo>
                    <a:pt x="55" y="3532"/>
                    <a:pt x="577" y="3913"/>
                    <a:pt x="1115" y="3913"/>
                  </a:cubicBezTo>
                  <a:cubicBezTo>
                    <a:pt x="1134" y="3913"/>
                    <a:pt x="1152" y="3913"/>
                    <a:pt x="1171" y="3912"/>
                  </a:cubicBezTo>
                  <a:cubicBezTo>
                    <a:pt x="2203" y="3856"/>
                    <a:pt x="3234" y="3772"/>
                    <a:pt x="4293" y="3717"/>
                  </a:cubicBezTo>
                  <a:cubicBezTo>
                    <a:pt x="4341" y="3711"/>
                    <a:pt x="4388" y="3708"/>
                    <a:pt x="4433" y="3708"/>
                  </a:cubicBezTo>
                  <a:cubicBezTo>
                    <a:pt x="4838" y="3708"/>
                    <a:pt x="5146" y="3929"/>
                    <a:pt x="5297" y="4330"/>
                  </a:cubicBezTo>
                  <a:cubicBezTo>
                    <a:pt x="5631" y="5194"/>
                    <a:pt x="6328" y="5751"/>
                    <a:pt x="7248" y="5891"/>
                  </a:cubicBezTo>
                  <a:cubicBezTo>
                    <a:pt x="7835" y="5986"/>
                    <a:pt x="8422" y="6042"/>
                    <a:pt x="9018" y="6042"/>
                  </a:cubicBezTo>
                  <a:cubicBezTo>
                    <a:pt x="9299" y="6042"/>
                    <a:pt x="9582" y="6029"/>
                    <a:pt x="9868" y="6002"/>
                  </a:cubicBezTo>
                  <a:cubicBezTo>
                    <a:pt x="11011" y="5891"/>
                    <a:pt x="11959" y="5389"/>
                    <a:pt x="12405" y="4218"/>
                  </a:cubicBezTo>
                  <a:cubicBezTo>
                    <a:pt x="12560" y="3830"/>
                    <a:pt x="12884" y="3658"/>
                    <a:pt x="13265" y="3658"/>
                  </a:cubicBezTo>
                  <a:cubicBezTo>
                    <a:pt x="13294" y="3658"/>
                    <a:pt x="13323" y="3659"/>
                    <a:pt x="13353" y="3661"/>
                  </a:cubicBezTo>
                  <a:cubicBezTo>
                    <a:pt x="14384" y="3744"/>
                    <a:pt x="15471" y="3772"/>
                    <a:pt x="16531" y="3884"/>
                  </a:cubicBezTo>
                  <a:cubicBezTo>
                    <a:pt x="16587" y="3890"/>
                    <a:pt x="16641" y="3893"/>
                    <a:pt x="16695" y="3893"/>
                  </a:cubicBezTo>
                  <a:cubicBezTo>
                    <a:pt x="17116" y="3893"/>
                    <a:pt x="17438" y="3698"/>
                    <a:pt x="17562" y="3326"/>
                  </a:cubicBezTo>
                  <a:cubicBezTo>
                    <a:pt x="17754" y="2778"/>
                    <a:pt x="17461" y="1988"/>
                    <a:pt x="16630" y="1988"/>
                  </a:cubicBezTo>
                  <a:cubicBezTo>
                    <a:pt x="16615" y="1988"/>
                    <a:pt x="16601" y="1988"/>
                    <a:pt x="16586" y="1988"/>
                  </a:cubicBezTo>
                  <a:cubicBezTo>
                    <a:pt x="16399" y="1999"/>
                    <a:pt x="16210" y="2003"/>
                    <a:pt x="16021" y="2003"/>
                  </a:cubicBezTo>
                  <a:cubicBezTo>
                    <a:pt x="15198" y="2003"/>
                    <a:pt x="14364" y="1917"/>
                    <a:pt x="13548" y="1849"/>
                  </a:cubicBezTo>
                  <a:cubicBezTo>
                    <a:pt x="12823" y="1793"/>
                    <a:pt x="12461" y="1459"/>
                    <a:pt x="12266" y="734"/>
                  </a:cubicBezTo>
                  <a:cubicBezTo>
                    <a:pt x="12131" y="214"/>
                    <a:pt x="11996" y="0"/>
                    <a:pt x="11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-452249" y="1247675"/>
              <a:ext cx="859116" cy="292711"/>
            </a:xfrm>
            <a:custGeom>
              <a:avLst/>
              <a:gdLst/>
              <a:ahLst/>
              <a:cxnLst/>
              <a:rect l="l" t="t" r="r" b="b"/>
              <a:pathLst>
                <a:path w="17754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4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58"/>
                    <a:pt x="4767" y="1821"/>
                    <a:pt x="4070" y="1932"/>
                  </a:cubicBezTo>
                  <a:cubicBezTo>
                    <a:pt x="3457" y="2016"/>
                    <a:pt x="2816" y="2044"/>
                    <a:pt x="2203" y="2071"/>
                  </a:cubicBezTo>
                  <a:lnTo>
                    <a:pt x="2203" y="2044"/>
                  </a:lnTo>
                  <a:lnTo>
                    <a:pt x="1004" y="2044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43"/>
                    <a:pt x="545" y="3916"/>
                    <a:pt x="1065" y="3916"/>
                  </a:cubicBezTo>
                  <a:cubicBezTo>
                    <a:pt x="1100" y="3916"/>
                    <a:pt x="1136" y="3915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23" y="3714"/>
                    <a:pt x="4352" y="3713"/>
                    <a:pt x="4381" y="3713"/>
                  </a:cubicBezTo>
                  <a:cubicBezTo>
                    <a:pt x="4812" y="3713"/>
                    <a:pt x="5140" y="3911"/>
                    <a:pt x="5297" y="4329"/>
                  </a:cubicBezTo>
                  <a:cubicBezTo>
                    <a:pt x="5631" y="5221"/>
                    <a:pt x="6328" y="5779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9"/>
                    <a:pt x="12405" y="4246"/>
                  </a:cubicBezTo>
                  <a:cubicBezTo>
                    <a:pt x="12560" y="3857"/>
                    <a:pt x="12884" y="3685"/>
                    <a:pt x="13265" y="3685"/>
                  </a:cubicBezTo>
                  <a:cubicBezTo>
                    <a:pt x="13294" y="3685"/>
                    <a:pt x="13323" y="3686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5"/>
                    <a:pt x="17562" y="3326"/>
                  </a:cubicBezTo>
                  <a:cubicBezTo>
                    <a:pt x="17754" y="2778"/>
                    <a:pt x="17461" y="2015"/>
                    <a:pt x="16631" y="2015"/>
                  </a:cubicBezTo>
                  <a:cubicBezTo>
                    <a:pt x="16616" y="2015"/>
                    <a:pt x="16601" y="2015"/>
                    <a:pt x="16586" y="2016"/>
                  </a:cubicBezTo>
                  <a:cubicBezTo>
                    <a:pt x="16478" y="2019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3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-452249" y="832170"/>
              <a:ext cx="859116" cy="291840"/>
            </a:xfrm>
            <a:custGeom>
              <a:avLst/>
              <a:gdLst/>
              <a:ahLst/>
              <a:cxnLst/>
              <a:rect l="l" t="t" r="r" b="b"/>
              <a:pathLst>
                <a:path w="17754" h="6031" extrusionOk="0">
                  <a:moveTo>
                    <a:pt x="11678" y="1"/>
                  </a:moveTo>
                  <a:cubicBezTo>
                    <a:pt x="11535" y="1"/>
                    <a:pt x="11356" y="44"/>
                    <a:pt x="11123" y="122"/>
                  </a:cubicBezTo>
                  <a:cubicBezTo>
                    <a:pt x="10340" y="355"/>
                    <a:pt x="9565" y="467"/>
                    <a:pt x="8792" y="467"/>
                  </a:cubicBezTo>
                  <a:cubicBezTo>
                    <a:pt x="7997" y="467"/>
                    <a:pt x="7204" y="348"/>
                    <a:pt x="6412" y="122"/>
                  </a:cubicBezTo>
                  <a:cubicBezTo>
                    <a:pt x="6213" y="64"/>
                    <a:pt x="6059" y="30"/>
                    <a:pt x="5935" y="30"/>
                  </a:cubicBezTo>
                  <a:cubicBezTo>
                    <a:pt x="5643" y="30"/>
                    <a:pt x="5526" y="217"/>
                    <a:pt x="5408" y="707"/>
                  </a:cubicBezTo>
                  <a:cubicBezTo>
                    <a:pt x="5213" y="1432"/>
                    <a:pt x="4767" y="1822"/>
                    <a:pt x="4070" y="1933"/>
                  </a:cubicBezTo>
                  <a:cubicBezTo>
                    <a:pt x="3457" y="1989"/>
                    <a:pt x="2816" y="2017"/>
                    <a:pt x="2203" y="2073"/>
                  </a:cubicBezTo>
                  <a:lnTo>
                    <a:pt x="2203" y="2017"/>
                  </a:lnTo>
                  <a:lnTo>
                    <a:pt x="1004" y="2017"/>
                  </a:lnTo>
                  <a:cubicBezTo>
                    <a:pt x="447" y="2073"/>
                    <a:pt x="1" y="2519"/>
                    <a:pt x="28" y="3048"/>
                  </a:cubicBezTo>
                  <a:cubicBezTo>
                    <a:pt x="55" y="3533"/>
                    <a:pt x="577" y="3914"/>
                    <a:pt x="1115" y="3914"/>
                  </a:cubicBezTo>
                  <a:cubicBezTo>
                    <a:pt x="1134" y="3914"/>
                    <a:pt x="1152" y="3914"/>
                    <a:pt x="1171" y="3913"/>
                  </a:cubicBezTo>
                  <a:cubicBezTo>
                    <a:pt x="2203" y="3829"/>
                    <a:pt x="3234" y="3773"/>
                    <a:pt x="4293" y="3690"/>
                  </a:cubicBezTo>
                  <a:cubicBezTo>
                    <a:pt x="4320" y="3688"/>
                    <a:pt x="4346" y="3687"/>
                    <a:pt x="4372" y="3687"/>
                  </a:cubicBezTo>
                  <a:cubicBezTo>
                    <a:pt x="4807" y="3687"/>
                    <a:pt x="5139" y="3910"/>
                    <a:pt x="5297" y="4331"/>
                  </a:cubicBezTo>
                  <a:cubicBezTo>
                    <a:pt x="5631" y="5195"/>
                    <a:pt x="6328" y="5752"/>
                    <a:pt x="7248" y="5892"/>
                  </a:cubicBezTo>
                  <a:cubicBezTo>
                    <a:pt x="7839" y="5987"/>
                    <a:pt x="8429" y="6030"/>
                    <a:pt x="9029" y="6030"/>
                  </a:cubicBezTo>
                  <a:cubicBezTo>
                    <a:pt x="9306" y="6030"/>
                    <a:pt x="9586" y="6021"/>
                    <a:pt x="9868" y="6003"/>
                  </a:cubicBezTo>
                  <a:cubicBezTo>
                    <a:pt x="11011" y="5892"/>
                    <a:pt x="11959" y="5362"/>
                    <a:pt x="12405" y="4219"/>
                  </a:cubicBezTo>
                  <a:cubicBezTo>
                    <a:pt x="12560" y="3831"/>
                    <a:pt x="12884" y="3659"/>
                    <a:pt x="13265" y="3659"/>
                  </a:cubicBezTo>
                  <a:cubicBezTo>
                    <a:pt x="13294" y="3659"/>
                    <a:pt x="13323" y="3660"/>
                    <a:pt x="13353" y="3662"/>
                  </a:cubicBezTo>
                  <a:cubicBezTo>
                    <a:pt x="14384" y="3745"/>
                    <a:pt x="15471" y="3773"/>
                    <a:pt x="16531" y="3885"/>
                  </a:cubicBezTo>
                  <a:cubicBezTo>
                    <a:pt x="16587" y="3891"/>
                    <a:pt x="16641" y="3894"/>
                    <a:pt x="16695" y="3894"/>
                  </a:cubicBezTo>
                  <a:cubicBezTo>
                    <a:pt x="17116" y="3894"/>
                    <a:pt x="17438" y="3699"/>
                    <a:pt x="17562" y="3327"/>
                  </a:cubicBezTo>
                  <a:cubicBezTo>
                    <a:pt x="17754" y="2779"/>
                    <a:pt x="17461" y="1988"/>
                    <a:pt x="16630" y="1988"/>
                  </a:cubicBezTo>
                  <a:cubicBezTo>
                    <a:pt x="16615" y="1988"/>
                    <a:pt x="16601" y="1989"/>
                    <a:pt x="16586" y="1989"/>
                  </a:cubicBezTo>
                  <a:cubicBezTo>
                    <a:pt x="16452" y="1993"/>
                    <a:pt x="16317" y="1995"/>
                    <a:pt x="16182" y="1995"/>
                  </a:cubicBezTo>
                  <a:cubicBezTo>
                    <a:pt x="15307" y="1995"/>
                    <a:pt x="14417" y="1922"/>
                    <a:pt x="13548" y="1850"/>
                  </a:cubicBezTo>
                  <a:cubicBezTo>
                    <a:pt x="12823" y="1794"/>
                    <a:pt x="12461" y="1460"/>
                    <a:pt x="12266" y="735"/>
                  </a:cubicBezTo>
                  <a:cubicBezTo>
                    <a:pt x="12131" y="215"/>
                    <a:pt x="11996" y="1"/>
                    <a:pt x="11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-452249" y="416811"/>
              <a:ext cx="858971" cy="292711"/>
            </a:xfrm>
            <a:custGeom>
              <a:avLst/>
              <a:gdLst/>
              <a:ahLst/>
              <a:cxnLst/>
              <a:rect l="l" t="t" r="r" b="b"/>
              <a:pathLst>
                <a:path w="17751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3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58"/>
                    <a:pt x="4767" y="1820"/>
                    <a:pt x="4070" y="1932"/>
                  </a:cubicBezTo>
                  <a:cubicBezTo>
                    <a:pt x="3457" y="2015"/>
                    <a:pt x="2816" y="2043"/>
                    <a:pt x="2203" y="2071"/>
                  </a:cubicBezTo>
                  <a:lnTo>
                    <a:pt x="2203" y="2043"/>
                  </a:lnTo>
                  <a:lnTo>
                    <a:pt x="1004" y="2043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43"/>
                    <a:pt x="545" y="3916"/>
                    <a:pt x="1065" y="3916"/>
                  </a:cubicBezTo>
                  <a:cubicBezTo>
                    <a:pt x="1100" y="3916"/>
                    <a:pt x="1136" y="3915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23" y="3714"/>
                    <a:pt x="4352" y="3713"/>
                    <a:pt x="4381" y="3713"/>
                  </a:cubicBezTo>
                  <a:cubicBezTo>
                    <a:pt x="4812" y="3713"/>
                    <a:pt x="5140" y="3911"/>
                    <a:pt x="5297" y="4329"/>
                  </a:cubicBezTo>
                  <a:cubicBezTo>
                    <a:pt x="5631" y="5221"/>
                    <a:pt x="6328" y="5779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8"/>
                    <a:pt x="12405" y="4245"/>
                  </a:cubicBezTo>
                  <a:cubicBezTo>
                    <a:pt x="12554" y="3874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5"/>
                    <a:pt x="17562" y="3326"/>
                  </a:cubicBezTo>
                  <a:cubicBezTo>
                    <a:pt x="17751" y="2786"/>
                    <a:pt x="17470" y="2013"/>
                    <a:pt x="16670" y="2013"/>
                  </a:cubicBezTo>
                  <a:cubicBezTo>
                    <a:pt x="16643" y="2013"/>
                    <a:pt x="16615" y="2014"/>
                    <a:pt x="16586" y="2015"/>
                  </a:cubicBezTo>
                  <a:cubicBezTo>
                    <a:pt x="16478" y="2018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2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-452249" y="-1"/>
              <a:ext cx="859116" cy="292760"/>
            </a:xfrm>
            <a:custGeom>
              <a:avLst/>
              <a:gdLst/>
              <a:ahLst/>
              <a:cxnLst/>
              <a:rect l="l" t="t" r="r" b="b"/>
              <a:pathLst>
                <a:path w="17754" h="6050" extrusionOk="0">
                  <a:moveTo>
                    <a:pt x="11674" y="1"/>
                  </a:moveTo>
                  <a:cubicBezTo>
                    <a:pt x="11532" y="1"/>
                    <a:pt x="11353" y="44"/>
                    <a:pt x="11123" y="121"/>
                  </a:cubicBezTo>
                  <a:cubicBezTo>
                    <a:pt x="10352" y="364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1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4"/>
                    <a:pt x="5408" y="706"/>
                  </a:cubicBezTo>
                  <a:cubicBezTo>
                    <a:pt x="5213" y="1459"/>
                    <a:pt x="4767" y="1821"/>
                    <a:pt x="4070" y="1932"/>
                  </a:cubicBezTo>
                  <a:cubicBezTo>
                    <a:pt x="3457" y="2016"/>
                    <a:pt x="2816" y="2044"/>
                    <a:pt x="2203" y="2072"/>
                  </a:cubicBezTo>
                  <a:lnTo>
                    <a:pt x="2203" y="2044"/>
                  </a:lnTo>
                  <a:lnTo>
                    <a:pt x="1004" y="2044"/>
                  </a:lnTo>
                  <a:cubicBezTo>
                    <a:pt x="447" y="2072"/>
                    <a:pt x="1" y="2518"/>
                    <a:pt x="28" y="3047"/>
                  </a:cubicBezTo>
                  <a:cubicBezTo>
                    <a:pt x="55" y="3543"/>
                    <a:pt x="545" y="3917"/>
                    <a:pt x="1065" y="3917"/>
                  </a:cubicBezTo>
                  <a:cubicBezTo>
                    <a:pt x="1100" y="3917"/>
                    <a:pt x="1136" y="3915"/>
                    <a:pt x="1171" y="3912"/>
                  </a:cubicBezTo>
                  <a:cubicBezTo>
                    <a:pt x="2203" y="3856"/>
                    <a:pt x="3234" y="3772"/>
                    <a:pt x="4293" y="3716"/>
                  </a:cubicBezTo>
                  <a:cubicBezTo>
                    <a:pt x="4323" y="3715"/>
                    <a:pt x="4352" y="3714"/>
                    <a:pt x="4381" y="3714"/>
                  </a:cubicBezTo>
                  <a:cubicBezTo>
                    <a:pt x="4812" y="3714"/>
                    <a:pt x="5140" y="3911"/>
                    <a:pt x="5297" y="4330"/>
                  </a:cubicBezTo>
                  <a:cubicBezTo>
                    <a:pt x="5631" y="5222"/>
                    <a:pt x="6328" y="5779"/>
                    <a:pt x="7248" y="5919"/>
                  </a:cubicBezTo>
                  <a:cubicBezTo>
                    <a:pt x="7788" y="6006"/>
                    <a:pt x="8328" y="6049"/>
                    <a:pt x="8875" y="6049"/>
                  </a:cubicBezTo>
                  <a:cubicBezTo>
                    <a:pt x="9203" y="6049"/>
                    <a:pt x="9534" y="6034"/>
                    <a:pt x="9868" y="6002"/>
                  </a:cubicBezTo>
                  <a:cubicBezTo>
                    <a:pt x="11011" y="5919"/>
                    <a:pt x="11959" y="5389"/>
                    <a:pt x="12405" y="4246"/>
                  </a:cubicBezTo>
                  <a:cubicBezTo>
                    <a:pt x="12554" y="3875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9"/>
                  </a:cubicBezTo>
                  <a:cubicBezTo>
                    <a:pt x="14384" y="3744"/>
                    <a:pt x="15471" y="3772"/>
                    <a:pt x="16531" y="3884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6"/>
                    <a:pt x="17562" y="3326"/>
                  </a:cubicBezTo>
                  <a:cubicBezTo>
                    <a:pt x="17754" y="2778"/>
                    <a:pt x="17461" y="2015"/>
                    <a:pt x="16631" y="2015"/>
                  </a:cubicBezTo>
                  <a:cubicBezTo>
                    <a:pt x="16616" y="2015"/>
                    <a:pt x="16601" y="2016"/>
                    <a:pt x="16586" y="2016"/>
                  </a:cubicBezTo>
                  <a:cubicBezTo>
                    <a:pt x="16478" y="2019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7"/>
                  </a:cubicBezTo>
                  <a:cubicBezTo>
                    <a:pt x="12823" y="1793"/>
                    <a:pt x="12461" y="1486"/>
                    <a:pt x="12266" y="762"/>
                  </a:cubicBezTo>
                  <a:cubicBezTo>
                    <a:pt x="12130" y="220"/>
                    <a:pt x="11995" y="1"/>
                    <a:pt x="11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-349716" y="4932539"/>
              <a:ext cx="639184" cy="232466"/>
            </a:xfrm>
            <a:custGeom>
              <a:avLst/>
              <a:gdLst/>
              <a:ahLst/>
              <a:cxnLst/>
              <a:rect l="l" t="t" r="r" b="b"/>
              <a:pathLst>
                <a:path w="13209" h="4804" extrusionOk="0">
                  <a:moveTo>
                    <a:pt x="8759" y="0"/>
                  </a:moveTo>
                  <a:cubicBezTo>
                    <a:pt x="8709" y="0"/>
                    <a:pt x="8651" y="13"/>
                    <a:pt x="8586" y="39"/>
                  </a:cubicBezTo>
                  <a:cubicBezTo>
                    <a:pt x="7958" y="262"/>
                    <a:pt x="7317" y="366"/>
                    <a:pt x="6673" y="366"/>
                  </a:cubicBezTo>
                  <a:cubicBezTo>
                    <a:pt x="6028" y="366"/>
                    <a:pt x="5380" y="262"/>
                    <a:pt x="4739" y="67"/>
                  </a:cubicBezTo>
                  <a:cubicBezTo>
                    <a:pt x="4625" y="26"/>
                    <a:pt x="4538" y="4"/>
                    <a:pt x="4468" y="4"/>
                  </a:cubicBezTo>
                  <a:cubicBezTo>
                    <a:pt x="4298" y="4"/>
                    <a:pt x="4233" y="133"/>
                    <a:pt x="4153" y="429"/>
                  </a:cubicBezTo>
                  <a:cubicBezTo>
                    <a:pt x="3986" y="1014"/>
                    <a:pt x="3707" y="1516"/>
                    <a:pt x="3011" y="1516"/>
                  </a:cubicBezTo>
                  <a:cubicBezTo>
                    <a:pt x="2258" y="1544"/>
                    <a:pt x="1561" y="1600"/>
                    <a:pt x="836" y="1655"/>
                  </a:cubicBezTo>
                  <a:cubicBezTo>
                    <a:pt x="836" y="1572"/>
                    <a:pt x="808" y="1544"/>
                    <a:pt x="781" y="1460"/>
                  </a:cubicBezTo>
                  <a:cubicBezTo>
                    <a:pt x="558" y="1600"/>
                    <a:pt x="307" y="1711"/>
                    <a:pt x="223" y="1878"/>
                  </a:cubicBezTo>
                  <a:cubicBezTo>
                    <a:pt x="0" y="2213"/>
                    <a:pt x="0" y="2575"/>
                    <a:pt x="279" y="2826"/>
                  </a:cubicBezTo>
                  <a:cubicBezTo>
                    <a:pt x="446" y="2993"/>
                    <a:pt x="725" y="3077"/>
                    <a:pt x="948" y="3077"/>
                  </a:cubicBezTo>
                  <a:cubicBezTo>
                    <a:pt x="1673" y="3049"/>
                    <a:pt x="2369" y="2938"/>
                    <a:pt x="3094" y="2854"/>
                  </a:cubicBezTo>
                  <a:cubicBezTo>
                    <a:pt x="3119" y="2853"/>
                    <a:pt x="3144" y="2852"/>
                    <a:pt x="3168" y="2852"/>
                  </a:cubicBezTo>
                  <a:cubicBezTo>
                    <a:pt x="3624" y="2852"/>
                    <a:pt x="3883" y="3100"/>
                    <a:pt x="4042" y="3523"/>
                  </a:cubicBezTo>
                  <a:cubicBezTo>
                    <a:pt x="4265" y="3997"/>
                    <a:pt x="4572" y="4359"/>
                    <a:pt x="5073" y="4527"/>
                  </a:cubicBezTo>
                  <a:cubicBezTo>
                    <a:pt x="5569" y="4717"/>
                    <a:pt x="6077" y="4803"/>
                    <a:pt x="6598" y="4803"/>
                  </a:cubicBezTo>
                  <a:cubicBezTo>
                    <a:pt x="6840" y="4803"/>
                    <a:pt x="7084" y="4785"/>
                    <a:pt x="7331" y="4750"/>
                  </a:cubicBezTo>
                  <a:cubicBezTo>
                    <a:pt x="8223" y="4638"/>
                    <a:pt x="8892" y="4248"/>
                    <a:pt x="9255" y="3356"/>
                  </a:cubicBezTo>
                  <a:cubicBezTo>
                    <a:pt x="9384" y="3019"/>
                    <a:pt x="9586" y="2851"/>
                    <a:pt x="9904" y="2851"/>
                  </a:cubicBezTo>
                  <a:cubicBezTo>
                    <a:pt x="9928" y="2851"/>
                    <a:pt x="9954" y="2852"/>
                    <a:pt x="9979" y="2854"/>
                  </a:cubicBezTo>
                  <a:cubicBezTo>
                    <a:pt x="10732" y="2938"/>
                    <a:pt x="11513" y="3049"/>
                    <a:pt x="12265" y="3105"/>
                  </a:cubicBezTo>
                  <a:cubicBezTo>
                    <a:pt x="12280" y="3106"/>
                    <a:pt x="12295" y="3106"/>
                    <a:pt x="12310" y="3106"/>
                  </a:cubicBezTo>
                  <a:cubicBezTo>
                    <a:pt x="12793" y="3106"/>
                    <a:pt x="13209" y="2670"/>
                    <a:pt x="13074" y="2129"/>
                  </a:cubicBezTo>
                  <a:cubicBezTo>
                    <a:pt x="12934" y="1683"/>
                    <a:pt x="12655" y="1572"/>
                    <a:pt x="12182" y="1572"/>
                  </a:cubicBezTo>
                  <a:cubicBezTo>
                    <a:pt x="11429" y="1572"/>
                    <a:pt x="10676" y="1572"/>
                    <a:pt x="9952" y="1460"/>
                  </a:cubicBezTo>
                  <a:cubicBezTo>
                    <a:pt x="9366" y="1405"/>
                    <a:pt x="9171" y="875"/>
                    <a:pt x="9060" y="345"/>
                  </a:cubicBezTo>
                  <a:cubicBezTo>
                    <a:pt x="9017" y="132"/>
                    <a:pt x="8925" y="0"/>
                    <a:pt x="8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" name="Google Shape;215;p8"/>
          <p:cNvGrpSpPr/>
          <p:nvPr/>
        </p:nvGrpSpPr>
        <p:grpSpPr>
          <a:xfrm flipH="1">
            <a:off x="713232" y="-773054"/>
            <a:ext cx="1546086" cy="1546118"/>
            <a:chOff x="7339425" y="1867300"/>
            <a:chExt cx="1188200" cy="1188225"/>
          </a:xfrm>
        </p:grpSpPr>
        <p:sp>
          <p:nvSpPr>
            <p:cNvPr id="216" name="Google Shape;216;p8"/>
            <p:cNvSpPr/>
            <p:nvPr/>
          </p:nvSpPr>
          <p:spPr>
            <a:xfrm>
              <a:off x="7339425" y="1867300"/>
              <a:ext cx="1188200" cy="1188225"/>
            </a:xfrm>
            <a:custGeom>
              <a:avLst/>
              <a:gdLst/>
              <a:ahLst/>
              <a:cxnLst/>
              <a:rect l="l" t="t" r="r" b="b"/>
              <a:pathLst>
                <a:path w="47528" h="47529" extrusionOk="0">
                  <a:moveTo>
                    <a:pt x="23778" y="1"/>
                  </a:moveTo>
                  <a:cubicBezTo>
                    <a:pt x="10649" y="1"/>
                    <a:pt x="0" y="10621"/>
                    <a:pt x="0" y="23751"/>
                  </a:cubicBezTo>
                  <a:cubicBezTo>
                    <a:pt x="0" y="36880"/>
                    <a:pt x="10649" y="47528"/>
                    <a:pt x="23778" y="47528"/>
                  </a:cubicBezTo>
                  <a:cubicBezTo>
                    <a:pt x="36907" y="47528"/>
                    <a:pt x="47528" y="36880"/>
                    <a:pt x="47528" y="23751"/>
                  </a:cubicBezTo>
                  <a:cubicBezTo>
                    <a:pt x="47528" y="10621"/>
                    <a:pt x="36907" y="1"/>
                    <a:pt x="23778" y="1"/>
                  </a:cubicBezTo>
                  <a:close/>
                </a:path>
              </a:pathLst>
            </a:custGeom>
            <a:solidFill>
              <a:srgbClr val="5785A8">
                <a:alpha val="1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7519225" y="2046400"/>
              <a:ext cx="829300" cy="829325"/>
            </a:xfrm>
            <a:custGeom>
              <a:avLst/>
              <a:gdLst/>
              <a:ahLst/>
              <a:cxnLst/>
              <a:rect l="l" t="t" r="r" b="b"/>
              <a:pathLst>
                <a:path w="33172" h="33173" extrusionOk="0">
                  <a:moveTo>
                    <a:pt x="16586" y="1"/>
                  </a:moveTo>
                  <a:cubicBezTo>
                    <a:pt x="7415" y="1"/>
                    <a:pt x="0" y="7444"/>
                    <a:pt x="0" y="16587"/>
                  </a:cubicBezTo>
                  <a:cubicBezTo>
                    <a:pt x="0" y="25758"/>
                    <a:pt x="7415" y="33172"/>
                    <a:pt x="16586" y="33172"/>
                  </a:cubicBezTo>
                  <a:cubicBezTo>
                    <a:pt x="25729" y="33172"/>
                    <a:pt x="33172" y="25758"/>
                    <a:pt x="33172" y="16587"/>
                  </a:cubicBezTo>
                  <a:cubicBezTo>
                    <a:pt x="33172" y="7444"/>
                    <a:pt x="25729" y="1"/>
                    <a:pt x="16586" y="1"/>
                  </a:cubicBezTo>
                  <a:close/>
                </a:path>
              </a:pathLst>
            </a:custGeom>
            <a:solidFill>
              <a:srgbClr val="5785A8">
                <a:alpha val="34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7670450" y="2198325"/>
              <a:ext cx="526150" cy="526175"/>
            </a:xfrm>
            <a:custGeom>
              <a:avLst/>
              <a:gdLst/>
              <a:ahLst/>
              <a:cxnLst/>
              <a:rect l="l" t="t" r="r" b="b"/>
              <a:pathLst>
                <a:path w="21046" h="21047" extrusionOk="0">
                  <a:moveTo>
                    <a:pt x="10537" y="1"/>
                  </a:moveTo>
                  <a:cubicBezTo>
                    <a:pt x="4711" y="1"/>
                    <a:pt x="0" y="4712"/>
                    <a:pt x="0" y="10510"/>
                  </a:cubicBezTo>
                  <a:cubicBezTo>
                    <a:pt x="0" y="16336"/>
                    <a:pt x="4711" y="21047"/>
                    <a:pt x="10537" y="21047"/>
                  </a:cubicBezTo>
                  <a:cubicBezTo>
                    <a:pt x="16335" y="21047"/>
                    <a:pt x="21046" y="16336"/>
                    <a:pt x="21046" y="10510"/>
                  </a:cubicBezTo>
                  <a:cubicBezTo>
                    <a:pt x="21046" y="4712"/>
                    <a:pt x="16335" y="1"/>
                    <a:pt x="10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" name="Google Shape;219;p8"/>
          <p:cNvGrpSpPr/>
          <p:nvPr/>
        </p:nvGrpSpPr>
        <p:grpSpPr>
          <a:xfrm flipH="1">
            <a:off x="6884682" y="4370436"/>
            <a:ext cx="1546086" cy="1546118"/>
            <a:chOff x="7339425" y="1867300"/>
            <a:chExt cx="1188200" cy="1188225"/>
          </a:xfrm>
        </p:grpSpPr>
        <p:sp>
          <p:nvSpPr>
            <p:cNvPr id="220" name="Google Shape;220;p8"/>
            <p:cNvSpPr/>
            <p:nvPr/>
          </p:nvSpPr>
          <p:spPr>
            <a:xfrm>
              <a:off x="7339425" y="1867300"/>
              <a:ext cx="1188200" cy="1188225"/>
            </a:xfrm>
            <a:custGeom>
              <a:avLst/>
              <a:gdLst/>
              <a:ahLst/>
              <a:cxnLst/>
              <a:rect l="l" t="t" r="r" b="b"/>
              <a:pathLst>
                <a:path w="47528" h="47529" extrusionOk="0">
                  <a:moveTo>
                    <a:pt x="23778" y="1"/>
                  </a:moveTo>
                  <a:cubicBezTo>
                    <a:pt x="10649" y="1"/>
                    <a:pt x="0" y="10621"/>
                    <a:pt x="0" y="23751"/>
                  </a:cubicBezTo>
                  <a:cubicBezTo>
                    <a:pt x="0" y="36880"/>
                    <a:pt x="10649" y="47528"/>
                    <a:pt x="23778" y="47528"/>
                  </a:cubicBezTo>
                  <a:cubicBezTo>
                    <a:pt x="36907" y="47528"/>
                    <a:pt x="47528" y="36880"/>
                    <a:pt x="47528" y="23751"/>
                  </a:cubicBezTo>
                  <a:cubicBezTo>
                    <a:pt x="47528" y="10621"/>
                    <a:pt x="36907" y="1"/>
                    <a:pt x="23778" y="1"/>
                  </a:cubicBezTo>
                  <a:close/>
                </a:path>
              </a:pathLst>
            </a:custGeom>
            <a:solidFill>
              <a:srgbClr val="5785A8">
                <a:alpha val="1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7519225" y="2046400"/>
              <a:ext cx="829300" cy="829325"/>
            </a:xfrm>
            <a:custGeom>
              <a:avLst/>
              <a:gdLst/>
              <a:ahLst/>
              <a:cxnLst/>
              <a:rect l="l" t="t" r="r" b="b"/>
              <a:pathLst>
                <a:path w="33172" h="33173" extrusionOk="0">
                  <a:moveTo>
                    <a:pt x="16586" y="1"/>
                  </a:moveTo>
                  <a:cubicBezTo>
                    <a:pt x="7415" y="1"/>
                    <a:pt x="0" y="7444"/>
                    <a:pt x="0" y="16587"/>
                  </a:cubicBezTo>
                  <a:cubicBezTo>
                    <a:pt x="0" y="25758"/>
                    <a:pt x="7415" y="33172"/>
                    <a:pt x="16586" y="33172"/>
                  </a:cubicBezTo>
                  <a:cubicBezTo>
                    <a:pt x="25729" y="33172"/>
                    <a:pt x="33172" y="25758"/>
                    <a:pt x="33172" y="16587"/>
                  </a:cubicBezTo>
                  <a:cubicBezTo>
                    <a:pt x="33172" y="7444"/>
                    <a:pt x="25729" y="1"/>
                    <a:pt x="16586" y="1"/>
                  </a:cubicBezTo>
                  <a:close/>
                </a:path>
              </a:pathLst>
            </a:custGeom>
            <a:solidFill>
              <a:srgbClr val="5785A8">
                <a:alpha val="34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670450" y="2198325"/>
              <a:ext cx="526150" cy="526175"/>
            </a:xfrm>
            <a:custGeom>
              <a:avLst/>
              <a:gdLst/>
              <a:ahLst/>
              <a:cxnLst/>
              <a:rect l="l" t="t" r="r" b="b"/>
              <a:pathLst>
                <a:path w="21046" h="21047" extrusionOk="0">
                  <a:moveTo>
                    <a:pt x="10537" y="1"/>
                  </a:moveTo>
                  <a:cubicBezTo>
                    <a:pt x="4711" y="1"/>
                    <a:pt x="0" y="4712"/>
                    <a:pt x="0" y="10510"/>
                  </a:cubicBezTo>
                  <a:cubicBezTo>
                    <a:pt x="0" y="16336"/>
                    <a:pt x="4711" y="21047"/>
                    <a:pt x="10537" y="21047"/>
                  </a:cubicBezTo>
                  <a:cubicBezTo>
                    <a:pt x="16335" y="21047"/>
                    <a:pt x="21046" y="16336"/>
                    <a:pt x="21046" y="10510"/>
                  </a:cubicBezTo>
                  <a:cubicBezTo>
                    <a:pt x="21046" y="4712"/>
                    <a:pt x="16335" y="1"/>
                    <a:pt x="10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8"/>
          <p:cNvGrpSpPr/>
          <p:nvPr/>
        </p:nvGrpSpPr>
        <p:grpSpPr>
          <a:xfrm flipH="1">
            <a:off x="-454483" y="-10753"/>
            <a:ext cx="865842" cy="5165005"/>
            <a:chOff x="-458975" y="-1"/>
            <a:chExt cx="865842" cy="5165005"/>
          </a:xfrm>
        </p:grpSpPr>
        <p:sp>
          <p:nvSpPr>
            <p:cNvPr id="224" name="Google Shape;224;p8"/>
            <p:cNvSpPr/>
            <p:nvPr/>
          </p:nvSpPr>
          <p:spPr>
            <a:xfrm>
              <a:off x="-458975" y="3326988"/>
              <a:ext cx="855245" cy="295131"/>
            </a:xfrm>
            <a:custGeom>
              <a:avLst/>
              <a:gdLst/>
              <a:ahLst/>
              <a:cxnLst/>
              <a:rect l="l" t="t" r="r" b="b"/>
              <a:pathLst>
                <a:path w="17674" h="6099" extrusionOk="0">
                  <a:moveTo>
                    <a:pt x="11736" y="1"/>
                  </a:moveTo>
                  <a:cubicBezTo>
                    <a:pt x="11619" y="1"/>
                    <a:pt x="11474" y="28"/>
                    <a:pt x="11290" y="76"/>
                  </a:cubicBezTo>
                  <a:cubicBezTo>
                    <a:pt x="10457" y="334"/>
                    <a:pt x="9633" y="460"/>
                    <a:pt x="8808" y="460"/>
                  </a:cubicBezTo>
                  <a:cubicBezTo>
                    <a:pt x="8030" y="460"/>
                    <a:pt x="7252" y="348"/>
                    <a:pt x="6467" y="132"/>
                  </a:cubicBezTo>
                  <a:cubicBezTo>
                    <a:pt x="6226" y="57"/>
                    <a:pt x="6052" y="11"/>
                    <a:pt x="5921" y="11"/>
                  </a:cubicBezTo>
                  <a:cubicBezTo>
                    <a:pt x="5659" y="11"/>
                    <a:pt x="5566" y="197"/>
                    <a:pt x="5436" y="717"/>
                  </a:cubicBezTo>
                  <a:cubicBezTo>
                    <a:pt x="5296" y="1275"/>
                    <a:pt x="5046" y="1749"/>
                    <a:pt x="4460" y="1832"/>
                  </a:cubicBezTo>
                  <a:cubicBezTo>
                    <a:pt x="3401" y="1944"/>
                    <a:pt x="2342" y="1972"/>
                    <a:pt x="1282" y="1972"/>
                  </a:cubicBezTo>
                  <a:cubicBezTo>
                    <a:pt x="864" y="1972"/>
                    <a:pt x="474" y="2027"/>
                    <a:pt x="251" y="2390"/>
                  </a:cubicBezTo>
                  <a:cubicBezTo>
                    <a:pt x="0" y="2724"/>
                    <a:pt x="0" y="3142"/>
                    <a:pt x="251" y="3505"/>
                  </a:cubicBezTo>
                  <a:cubicBezTo>
                    <a:pt x="452" y="3807"/>
                    <a:pt x="767" y="3927"/>
                    <a:pt x="1155" y="3927"/>
                  </a:cubicBezTo>
                  <a:cubicBezTo>
                    <a:pt x="1197" y="3927"/>
                    <a:pt x="1239" y="3926"/>
                    <a:pt x="1282" y="3923"/>
                  </a:cubicBezTo>
                  <a:cubicBezTo>
                    <a:pt x="2258" y="3811"/>
                    <a:pt x="3234" y="3728"/>
                    <a:pt x="4209" y="3672"/>
                  </a:cubicBezTo>
                  <a:cubicBezTo>
                    <a:pt x="4239" y="3671"/>
                    <a:pt x="4267" y="3670"/>
                    <a:pt x="4295" y="3670"/>
                  </a:cubicBezTo>
                  <a:cubicBezTo>
                    <a:pt x="4881" y="3670"/>
                    <a:pt x="5195" y="3946"/>
                    <a:pt x="5408" y="4425"/>
                  </a:cubicBezTo>
                  <a:cubicBezTo>
                    <a:pt x="5715" y="5094"/>
                    <a:pt x="6244" y="5567"/>
                    <a:pt x="6941" y="5790"/>
                  </a:cubicBezTo>
                  <a:cubicBezTo>
                    <a:pt x="7576" y="6002"/>
                    <a:pt x="8227" y="6099"/>
                    <a:pt x="8880" y="6099"/>
                  </a:cubicBezTo>
                  <a:cubicBezTo>
                    <a:pt x="9433" y="6099"/>
                    <a:pt x="9988" y="6030"/>
                    <a:pt x="10537" y="5902"/>
                  </a:cubicBezTo>
                  <a:cubicBezTo>
                    <a:pt x="11290" y="5735"/>
                    <a:pt x="11959" y="5317"/>
                    <a:pt x="12265" y="4536"/>
                  </a:cubicBezTo>
                  <a:cubicBezTo>
                    <a:pt x="12516" y="3960"/>
                    <a:pt x="12879" y="3631"/>
                    <a:pt x="13456" y="3631"/>
                  </a:cubicBezTo>
                  <a:cubicBezTo>
                    <a:pt x="13521" y="3631"/>
                    <a:pt x="13588" y="3636"/>
                    <a:pt x="13659" y="3644"/>
                  </a:cubicBezTo>
                  <a:cubicBezTo>
                    <a:pt x="14607" y="3700"/>
                    <a:pt x="15555" y="3811"/>
                    <a:pt x="16419" y="3895"/>
                  </a:cubicBezTo>
                  <a:cubicBezTo>
                    <a:pt x="16455" y="3897"/>
                    <a:pt x="16491" y="3898"/>
                    <a:pt x="16527" y="3898"/>
                  </a:cubicBezTo>
                  <a:cubicBezTo>
                    <a:pt x="16923" y="3898"/>
                    <a:pt x="17245" y="3754"/>
                    <a:pt x="17450" y="3421"/>
                  </a:cubicBezTo>
                  <a:cubicBezTo>
                    <a:pt x="17673" y="3087"/>
                    <a:pt x="17673" y="2696"/>
                    <a:pt x="17422" y="2362"/>
                  </a:cubicBezTo>
                  <a:cubicBezTo>
                    <a:pt x="17171" y="2027"/>
                    <a:pt x="16837" y="1944"/>
                    <a:pt x="16419" y="1944"/>
                  </a:cubicBezTo>
                  <a:cubicBezTo>
                    <a:pt x="15499" y="1944"/>
                    <a:pt x="14551" y="1888"/>
                    <a:pt x="13631" y="1860"/>
                  </a:cubicBezTo>
                  <a:cubicBezTo>
                    <a:pt x="12823" y="1832"/>
                    <a:pt x="12405" y="1386"/>
                    <a:pt x="12237" y="606"/>
                  </a:cubicBezTo>
                  <a:cubicBezTo>
                    <a:pt x="12138" y="169"/>
                    <a:pt x="12025" y="1"/>
                    <a:pt x="11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-458975" y="3731654"/>
              <a:ext cx="857906" cy="297308"/>
            </a:xfrm>
            <a:custGeom>
              <a:avLst/>
              <a:gdLst/>
              <a:ahLst/>
              <a:cxnLst/>
              <a:rect l="l" t="t" r="r" b="b"/>
              <a:pathLst>
                <a:path w="17729" h="6144" extrusionOk="0">
                  <a:moveTo>
                    <a:pt x="11714" y="1"/>
                  </a:moveTo>
                  <a:cubicBezTo>
                    <a:pt x="11637" y="1"/>
                    <a:pt x="11551" y="16"/>
                    <a:pt x="11457" y="48"/>
                  </a:cubicBezTo>
                  <a:cubicBezTo>
                    <a:pt x="10582" y="330"/>
                    <a:pt x="9700" y="476"/>
                    <a:pt x="8819" y="476"/>
                  </a:cubicBezTo>
                  <a:cubicBezTo>
                    <a:pt x="7958" y="476"/>
                    <a:pt x="7098" y="337"/>
                    <a:pt x="6244" y="48"/>
                  </a:cubicBezTo>
                  <a:cubicBezTo>
                    <a:pt x="6162" y="22"/>
                    <a:pt x="6088" y="10"/>
                    <a:pt x="6021" y="10"/>
                  </a:cubicBezTo>
                  <a:cubicBezTo>
                    <a:pt x="5796" y="10"/>
                    <a:pt x="5655" y="152"/>
                    <a:pt x="5547" y="410"/>
                  </a:cubicBezTo>
                  <a:cubicBezTo>
                    <a:pt x="5464" y="577"/>
                    <a:pt x="5436" y="772"/>
                    <a:pt x="5380" y="968"/>
                  </a:cubicBezTo>
                  <a:cubicBezTo>
                    <a:pt x="5185" y="1441"/>
                    <a:pt x="4878" y="1832"/>
                    <a:pt x="4349" y="1860"/>
                  </a:cubicBezTo>
                  <a:cubicBezTo>
                    <a:pt x="3345" y="1943"/>
                    <a:pt x="2314" y="1971"/>
                    <a:pt x="1255" y="1999"/>
                  </a:cubicBezTo>
                  <a:cubicBezTo>
                    <a:pt x="809" y="1999"/>
                    <a:pt x="446" y="2083"/>
                    <a:pt x="195" y="2445"/>
                  </a:cubicBezTo>
                  <a:cubicBezTo>
                    <a:pt x="0" y="2807"/>
                    <a:pt x="0" y="3198"/>
                    <a:pt x="251" y="3532"/>
                  </a:cubicBezTo>
                  <a:cubicBezTo>
                    <a:pt x="473" y="3842"/>
                    <a:pt x="747" y="3976"/>
                    <a:pt x="1088" y="3976"/>
                  </a:cubicBezTo>
                  <a:cubicBezTo>
                    <a:pt x="1176" y="3976"/>
                    <a:pt x="1269" y="3967"/>
                    <a:pt x="1366" y="3950"/>
                  </a:cubicBezTo>
                  <a:cubicBezTo>
                    <a:pt x="2230" y="3839"/>
                    <a:pt x="3122" y="3783"/>
                    <a:pt x="4014" y="3671"/>
                  </a:cubicBezTo>
                  <a:cubicBezTo>
                    <a:pt x="4101" y="3658"/>
                    <a:pt x="4184" y="3652"/>
                    <a:pt x="4263" y="3652"/>
                  </a:cubicBezTo>
                  <a:cubicBezTo>
                    <a:pt x="4843" y="3652"/>
                    <a:pt x="5218" y="4006"/>
                    <a:pt x="5464" y="4619"/>
                  </a:cubicBezTo>
                  <a:cubicBezTo>
                    <a:pt x="5742" y="5205"/>
                    <a:pt x="6244" y="5623"/>
                    <a:pt x="6857" y="5846"/>
                  </a:cubicBezTo>
                  <a:cubicBezTo>
                    <a:pt x="7485" y="6055"/>
                    <a:pt x="8121" y="6143"/>
                    <a:pt x="8766" y="6143"/>
                  </a:cubicBezTo>
                  <a:cubicBezTo>
                    <a:pt x="9240" y="6143"/>
                    <a:pt x="9719" y="6096"/>
                    <a:pt x="10203" y="6013"/>
                  </a:cubicBezTo>
                  <a:cubicBezTo>
                    <a:pt x="11262" y="5846"/>
                    <a:pt x="12014" y="5316"/>
                    <a:pt x="12433" y="4313"/>
                  </a:cubicBezTo>
                  <a:cubicBezTo>
                    <a:pt x="12564" y="3918"/>
                    <a:pt x="12894" y="3697"/>
                    <a:pt x="13306" y="3697"/>
                  </a:cubicBezTo>
                  <a:cubicBezTo>
                    <a:pt x="13331" y="3697"/>
                    <a:pt x="13355" y="3698"/>
                    <a:pt x="13380" y="3699"/>
                  </a:cubicBezTo>
                  <a:cubicBezTo>
                    <a:pt x="14384" y="3783"/>
                    <a:pt x="15415" y="3839"/>
                    <a:pt x="16419" y="3950"/>
                  </a:cubicBezTo>
                  <a:cubicBezTo>
                    <a:pt x="16510" y="3967"/>
                    <a:pt x="16599" y="3976"/>
                    <a:pt x="16686" y="3976"/>
                  </a:cubicBezTo>
                  <a:cubicBezTo>
                    <a:pt x="17019" y="3976"/>
                    <a:pt x="17306" y="3842"/>
                    <a:pt x="17506" y="3532"/>
                  </a:cubicBezTo>
                  <a:cubicBezTo>
                    <a:pt x="17729" y="3198"/>
                    <a:pt x="17729" y="2807"/>
                    <a:pt x="17506" y="2445"/>
                  </a:cubicBezTo>
                  <a:cubicBezTo>
                    <a:pt x="17227" y="2083"/>
                    <a:pt x="16865" y="1999"/>
                    <a:pt x="16419" y="1999"/>
                  </a:cubicBezTo>
                  <a:cubicBezTo>
                    <a:pt x="15332" y="1999"/>
                    <a:pt x="14300" y="1971"/>
                    <a:pt x="13241" y="1832"/>
                  </a:cubicBezTo>
                  <a:cubicBezTo>
                    <a:pt x="12572" y="1720"/>
                    <a:pt x="12377" y="1163"/>
                    <a:pt x="12237" y="577"/>
                  </a:cubicBezTo>
                  <a:cubicBezTo>
                    <a:pt x="12151" y="188"/>
                    <a:pt x="11981" y="1"/>
                    <a:pt x="11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-453604" y="4156740"/>
              <a:ext cx="852535" cy="293631"/>
            </a:xfrm>
            <a:custGeom>
              <a:avLst/>
              <a:gdLst/>
              <a:ahLst/>
              <a:cxnLst/>
              <a:rect l="l" t="t" r="r" b="b"/>
              <a:pathLst>
                <a:path w="17618" h="6068" extrusionOk="0">
                  <a:moveTo>
                    <a:pt x="11747" y="1"/>
                  </a:moveTo>
                  <a:cubicBezTo>
                    <a:pt x="11634" y="1"/>
                    <a:pt x="11494" y="26"/>
                    <a:pt x="11318" y="71"/>
                  </a:cubicBezTo>
                  <a:cubicBezTo>
                    <a:pt x="10500" y="330"/>
                    <a:pt x="9675" y="455"/>
                    <a:pt x="8850" y="455"/>
                  </a:cubicBezTo>
                  <a:cubicBezTo>
                    <a:pt x="8072" y="455"/>
                    <a:pt x="7295" y="343"/>
                    <a:pt x="6523" y="127"/>
                  </a:cubicBezTo>
                  <a:cubicBezTo>
                    <a:pt x="6273" y="53"/>
                    <a:pt x="6093" y="6"/>
                    <a:pt x="5958" y="6"/>
                  </a:cubicBezTo>
                  <a:cubicBezTo>
                    <a:pt x="5687" y="6"/>
                    <a:pt x="5594" y="192"/>
                    <a:pt x="5464" y="712"/>
                  </a:cubicBezTo>
                  <a:cubicBezTo>
                    <a:pt x="5325" y="1270"/>
                    <a:pt x="5018" y="1744"/>
                    <a:pt x="4377" y="1827"/>
                  </a:cubicBezTo>
                  <a:cubicBezTo>
                    <a:pt x="3513" y="1939"/>
                    <a:pt x="2677" y="1995"/>
                    <a:pt x="1813" y="2078"/>
                  </a:cubicBezTo>
                  <a:cubicBezTo>
                    <a:pt x="1813" y="2023"/>
                    <a:pt x="1813" y="2023"/>
                    <a:pt x="1757" y="1967"/>
                  </a:cubicBezTo>
                  <a:cubicBezTo>
                    <a:pt x="1534" y="1967"/>
                    <a:pt x="1283" y="1939"/>
                    <a:pt x="1032" y="1939"/>
                  </a:cubicBezTo>
                  <a:cubicBezTo>
                    <a:pt x="475" y="1939"/>
                    <a:pt x="1" y="2413"/>
                    <a:pt x="29" y="2942"/>
                  </a:cubicBezTo>
                  <a:cubicBezTo>
                    <a:pt x="81" y="3493"/>
                    <a:pt x="577" y="3895"/>
                    <a:pt x="1145" y="3895"/>
                  </a:cubicBezTo>
                  <a:cubicBezTo>
                    <a:pt x="1182" y="3895"/>
                    <a:pt x="1218" y="3894"/>
                    <a:pt x="1255" y="3890"/>
                  </a:cubicBezTo>
                  <a:cubicBezTo>
                    <a:pt x="2286" y="3779"/>
                    <a:pt x="3346" y="3695"/>
                    <a:pt x="4377" y="3639"/>
                  </a:cubicBezTo>
                  <a:cubicBezTo>
                    <a:pt x="4405" y="3638"/>
                    <a:pt x="4432" y="3637"/>
                    <a:pt x="4459" y="3637"/>
                  </a:cubicBezTo>
                  <a:cubicBezTo>
                    <a:pt x="4912" y="3637"/>
                    <a:pt x="5195" y="3861"/>
                    <a:pt x="5353" y="4308"/>
                  </a:cubicBezTo>
                  <a:cubicBezTo>
                    <a:pt x="5631" y="5061"/>
                    <a:pt x="6189" y="5507"/>
                    <a:pt x="6969" y="5758"/>
                  </a:cubicBezTo>
                  <a:cubicBezTo>
                    <a:pt x="7572" y="5982"/>
                    <a:pt x="8184" y="6067"/>
                    <a:pt x="8801" y="6067"/>
                  </a:cubicBezTo>
                  <a:cubicBezTo>
                    <a:pt x="9184" y="6067"/>
                    <a:pt x="9568" y="6034"/>
                    <a:pt x="9952" y="5981"/>
                  </a:cubicBezTo>
                  <a:cubicBezTo>
                    <a:pt x="11039" y="5786"/>
                    <a:pt x="11931" y="5312"/>
                    <a:pt x="12405" y="4197"/>
                  </a:cubicBezTo>
                  <a:cubicBezTo>
                    <a:pt x="12561" y="3808"/>
                    <a:pt x="12885" y="3636"/>
                    <a:pt x="13287" y="3636"/>
                  </a:cubicBezTo>
                  <a:cubicBezTo>
                    <a:pt x="13318" y="3636"/>
                    <a:pt x="13349" y="3637"/>
                    <a:pt x="13381" y="3639"/>
                  </a:cubicBezTo>
                  <a:cubicBezTo>
                    <a:pt x="14384" y="3695"/>
                    <a:pt x="15388" y="3779"/>
                    <a:pt x="16419" y="3890"/>
                  </a:cubicBezTo>
                  <a:cubicBezTo>
                    <a:pt x="16512" y="3902"/>
                    <a:pt x="16603" y="3909"/>
                    <a:pt x="16691" y="3909"/>
                  </a:cubicBezTo>
                  <a:cubicBezTo>
                    <a:pt x="17028" y="3909"/>
                    <a:pt x="17318" y="3809"/>
                    <a:pt x="17451" y="3500"/>
                  </a:cubicBezTo>
                  <a:cubicBezTo>
                    <a:pt x="17590" y="3193"/>
                    <a:pt x="17618" y="2775"/>
                    <a:pt x="17534" y="2441"/>
                  </a:cubicBezTo>
                  <a:cubicBezTo>
                    <a:pt x="17339" y="2023"/>
                    <a:pt x="16921" y="1939"/>
                    <a:pt x="16475" y="1939"/>
                  </a:cubicBezTo>
                  <a:cubicBezTo>
                    <a:pt x="16099" y="1953"/>
                    <a:pt x="15722" y="1960"/>
                    <a:pt x="15346" y="1960"/>
                  </a:cubicBezTo>
                  <a:cubicBezTo>
                    <a:pt x="14970" y="1960"/>
                    <a:pt x="14593" y="1953"/>
                    <a:pt x="14217" y="1939"/>
                  </a:cubicBezTo>
                  <a:cubicBezTo>
                    <a:pt x="12879" y="1855"/>
                    <a:pt x="12517" y="1577"/>
                    <a:pt x="12266" y="601"/>
                  </a:cubicBezTo>
                  <a:cubicBezTo>
                    <a:pt x="12165" y="176"/>
                    <a:pt x="12049" y="1"/>
                    <a:pt x="11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-453604" y="4573599"/>
              <a:ext cx="852535" cy="292760"/>
            </a:xfrm>
            <a:custGeom>
              <a:avLst/>
              <a:gdLst/>
              <a:ahLst/>
              <a:cxnLst/>
              <a:rect l="l" t="t" r="r" b="b"/>
              <a:pathLst>
                <a:path w="17618" h="6050" extrusionOk="0">
                  <a:moveTo>
                    <a:pt x="11656" y="0"/>
                  </a:moveTo>
                  <a:cubicBezTo>
                    <a:pt x="11578" y="0"/>
                    <a:pt x="11492" y="14"/>
                    <a:pt x="11402" y="42"/>
                  </a:cubicBezTo>
                  <a:cubicBezTo>
                    <a:pt x="10510" y="321"/>
                    <a:pt x="9625" y="460"/>
                    <a:pt x="8747" y="460"/>
                  </a:cubicBezTo>
                  <a:cubicBezTo>
                    <a:pt x="7868" y="460"/>
                    <a:pt x="6997" y="321"/>
                    <a:pt x="6133" y="42"/>
                  </a:cubicBezTo>
                  <a:cubicBezTo>
                    <a:pt x="6052" y="15"/>
                    <a:pt x="5980" y="2"/>
                    <a:pt x="5916" y="2"/>
                  </a:cubicBezTo>
                  <a:cubicBezTo>
                    <a:pt x="5651" y="2"/>
                    <a:pt x="5521" y="213"/>
                    <a:pt x="5408" y="460"/>
                  </a:cubicBezTo>
                  <a:cubicBezTo>
                    <a:pt x="5297" y="739"/>
                    <a:pt x="5269" y="1045"/>
                    <a:pt x="5074" y="1268"/>
                  </a:cubicBezTo>
                  <a:cubicBezTo>
                    <a:pt x="4879" y="1491"/>
                    <a:pt x="4572" y="1770"/>
                    <a:pt x="4238" y="1826"/>
                  </a:cubicBezTo>
                  <a:cubicBezTo>
                    <a:pt x="3206" y="1910"/>
                    <a:pt x="2119" y="1965"/>
                    <a:pt x="1032" y="1965"/>
                  </a:cubicBezTo>
                  <a:cubicBezTo>
                    <a:pt x="447" y="1965"/>
                    <a:pt x="1" y="2300"/>
                    <a:pt x="1" y="2885"/>
                  </a:cubicBezTo>
                  <a:cubicBezTo>
                    <a:pt x="1" y="3490"/>
                    <a:pt x="422" y="3921"/>
                    <a:pt x="962" y="3921"/>
                  </a:cubicBezTo>
                  <a:cubicBezTo>
                    <a:pt x="994" y="3921"/>
                    <a:pt x="1027" y="3920"/>
                    <a:pt x="1060" y="3917"/>
                  </a:cubicBezTo>
                  <a:cubicBezTo>
                    <a:pt x="1924" y="3805"/>
                    <a:pt x="2732" y="3666"/>
                    <a:pt x="3624" y="3638"/>
                  </a:cubicBezTo>
                  <a:cubicBezTo>
                    <a:pt x="3767" y="3629"/>
                    <a:pt x="3899" y="3622"/>
                    <a:pt x="4022" y="3622"/>
                  </a:cubicBezTo>
                  <a:cubicBezTo>
                    <a:pt x="4643" y="3622"/>
                    <a:pt x="5027" y="3780"/>
                    <a:pt x="5353" y="4502"/>
                  </a:cubicBezTo>
                  <a:cubicBezTo>
                    <a:pt x="5631" y="5171"/>
                    <a:pt x="6189" y="5645"/>
                    <a:pt x="6914" y="5812"/>
                  </a:cubicBezTo>
                  <a:cubicBezTo>
                    <a:pt x="7555" y="5982"/>
                    <a:pt x="8184" y="6050"/>
                    <a:pt x="8827" y="6050"/>
                  </a:cubicBezTo>
                  <a:cubicBezTo>
                    <a:pt x="9133" y="6050"/>
                    <a:pt x="9442" y="6034"/>
                    <a:pt x="9757" y="6007"/>
                  </a:cubicBezTo>
                  <a:cubicBezTo>
                    <a:pt x="10928" y="5896"/>
                    <a:pt x="11820" y="5394"/>
                    <a:pt x="12322" y="4279"/>
                  </a:cubicBezTo>
                  <a:cubicBezTo>
                    <a:pt x="12461" y="4000"/>
                    <a:pt x="12851" y="3666"/>
                    <a:pt x="13102" y="3666"/>
                  </a:cubicBezTo>
                  <a:cubicBezTo>
                    <a:pt x="14189" y="3666"/>
                    <a:pt x="15248" y="3777"/>
                    <a:pt x="16336" y="3917"/>
                  </a:cubicBezTo>
                  <a:cubicBezTo>
                    <a:pt x="16420" y="3929"/>
                    <a:pt x="16501" y="3935"/>
                    <a:pt x="16580" y="3935"/>
                  </a:cubicBezTo>
                  <a:cubicBezTo>
                    <a:pt x="16866" y="3935"/>
                    <a:pt x="17114" y="3845"/>
                    <a:pt x="17311" y="3582"/>
                  </a:cubicBezTo>
                  <a:cubicBezTo>
                    <a:pt x="17590" y="3248"/>
                    <a:pt x="17618" y="2829"/>
                    <a:pt x="17395" y="2439"/>
                  </a:cubicBezTo>
                  <a:cubicBezTo>
                    <a:pt x="17172" y="2133"/>
                    <a:pt x="16865" y="1993"/>
                    <a:pt x="16447" y="1993"/>
                  </a:cubicBezTo>
                  <a:cubicBezTo>
                    <a:pt x="15667" y="1993"/>
                    <a:pt x="14942" y="1965"/>
                    <a:pt x="14189" y="1965"/>
                  </a:cubicBezTo>
                  <a:cubicBezTo>
                    <a:pt x="13102" y="1965"/>
                    <a:pt x="12294" y="1603"/>
                    <a:pt x="12099" y="376"/>
                  </a:cubicBezTo>
                  <a:cubicBezTo>
                    <a:pt x="12057" y="125"/>
                    <a:pt x="11889" y="0"/>
                    <a:pt x="11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-452249" y="2910710"/>
              <a:ext cx="859116" cy="292421"/>
            </a:xfrm>
            <a:custGeom>
              <a:avLst/>
              <a:gdLst/>
              <a:ahLst/>
              <a:cxnLst/>
              <a:rect l="l" t="t" r="r" b="b"/>
              <a:pathLst>
                <a:path w="17754" h="6043" extrusionOk="0">
                  <a:moveTo>
                    <a:pt x="11678" y="1"/>
                  </a:moveTo>
                  <a:cubicBezTo>
                    <a:pt x="11535" y="1"/>
                    <a:pt x="11356" y="44"/>
                    <a:pt x="11123" y="121"/>
                  </a:cubicBezTo>
                  <a:cubicBezTo>
                    <a:pt x="10340" y="355"/>
                    <a:pt x="9565" y="466"/>
                    <a:pt x="8792" y="466"/>
                  </a:cubicBezTo>
                  <a:cubicBezTo>
                    <a:pt x="7997" y="466"/>
                    <a:pt x="7204" y="348"/>
                    <a:pt x="6412" y="121"/>
                  </a:cubicBezTo>
                  <a:cubicBezTo>
                    <a:pt x="6215" y="72"/>
                    <a:pt x="6062" y="42"/>
                    <a:pt x="5939" y="42"/>
                  </a:cubicBezTo>
                  <a:cubicBezTo>
                    <a:pt x="5645" y="42"/>
                    <a:pt x="5526" y="215"/>
                    <a:pt x="5408" y="707"/>
                  </a:cubicBezTo>
                  <a:cubicBezTo>
                    <a:pt x="5213" y="1431"/>
                    <a:pt x="4767" y="1822"/>
                    <a:pt x="4070" y="1933"/>
                  </a:cubicBezTo>
                  <a:cubicBezTo>
                    <a:pt x="3457" y="1989"/>
                    <a:pt x="2816" y="2045"/>
                    <a:pt x="2203" y="2073"/>
                  </a:cubicBezTo>
                  <a:lnTo>
                    <a:pt x="2203" y="2045"/>
                  </a:lnTo>
                  <a:lnTo>
                    <a:pt x="1004" y="2045"/>
                  </a:lnTo>
                  <a:cubicBezTo>
                    <a:pt x="447" y="2073"/>
                    <a:pt x="1" y="2519"/>
                    <a:pt x="28" y="3048"/>
                  </a:cubicBezTo>
                  <a:cubicBezTo>
                    <a:pt x="55" y="3559"/>
                    <a:pt x="574" y="3914"/>
                    <a:pt x="1111" y="3914"/>
                  </a:cubicBezTo>
                  <a:cubicBezTo>
                    <a:pt x="1131" y="3914"/>
                    <a:pt x="1151" y="3913"/>
                    <a:pt x="1171" y="3912"/>
                  </a:cubicBezTo>
                  <a:cubicBezTo>
                    <a:pt x="2203" y="3857"/>
                    <a:pt x="3234" y="3773"/>
                    <a:pt x="4293" y="3717"/>
                  </a:cubicBezTo>
                  <a:cubicBezTo>
                    <a:pt x="4341" y="3712"/>
                    <a:pt x="4388" y="3709"/>
                    <a:pt x="4433" y="3709"/>
                  </a:cubicBezTo>
                  <a:cubicBezTo>
                    <a:pt x="4838" y="3709"/>
                    <a:pt x="5146" y="3930"/>
                    <a:pt x="5297" y="4330"/>
                  </a:cubicBezTo>
                  <a:cubicBezTo>
                    <a:pt x="5631" y="5195"/>
                    <a:pt x="6328" y="5752"/>
                    <a:pt x="7248" y="5891"/>
                  </a:cubicBezTo>
                  <a:cubicBezTo>
                    <a:pt x="7835" y="5986"/>
                    <a:pt x="8422" y="6042"/>
                    <a:pt x="9018" y="6042"/>
                  </a:cubicBezTo>
                  <a:cubicBezTo>
                    <a:pt x="9299" y="6042"/>
                    <a:pt x="9582" y="6030"/>
                    <a:pt x="9868" y="6003"/>
                  </a:cubicBezTo>
                  <a:cubicBezTo>
                    <a:pt x="11011" y="5891"/>
                    <a:pt x="11959" y="5390"/>
                    <a:pt x="12405" y="4219"/>
                  </a:cubicBezTo>
                  <a:cubicBezTo>
                    <a:pt x="12560" y="3830"/>
                    <a:pt x="12884" y="3658"/>
                    <a:pt x="13265" y="3658"/>
                  </a:cubicBezTo>
                  <a:cubicBezTo>
                    <a:pt x="13294" y="3658"/>
                    <a:pt x="13323" y="3659"/>
                    <a:pt x="13353" y="3661"/>
                  </a:cubicBezTo>
                  <a:cubicBezTo>
                    <a:pt x="14384" y="3745"/>
                    <a:pt x="15471" y="3773"/>
                    <a:pt x="16531" y="3884"/>
                  </a:cubicBezTo>
                  <a:cubicBezTo>
                    <a:pt x="16587" y="3891"/>
                    <a:pt x="16641" y="3894"/>
                    <a:pt x="16695" y="3894"/>
                  </a:cubicBezTo>
                  <a:cubicBezTo>
                    <a:pt x="17116" y="3894"/>
                    <a:pt x="17438" y="3698"/>
                    <a:pt x="17562" y="3327"/>
                  </a:cubicBezTo>
                  <a:cubicBezTo>
                    <a:pt x="17754" y="2779"/>
                    <a:pt x="17461" y="1988"/>
                    <a:pt x="16630" y="1988"/>
                  </a:cubicBezTo>
                  <a:cubicBezTo>
                    <a:pt x="16615" y="1988"/>
                    <a:pt x="16601" y="1988"/>
                    <a:pt x="16586" y="1989"/>
                  </a:cubicBezTo>
                  <a:cubicBezTo>
                    <a:pt x="16399" y="1999"/>
                    <a:pt x="16210" y="2004"/>
                    <a:pt x="16021" y="2004"/>
                  </a:cubicBezTo>
                  <a:cubicBezTo>
                    <a:pt x="15198" y="2004"/>
                    <a:pt x="14364" y="1918"/>
                    <a:pt x="13548" y="1850"/>
                  </a:cubicBezTo>
                  <a:cubicBezTo>
                    <a:pt x="12823" y="1794"/>
                    <a:pt x="12461" y="1487"/>
                    <a:pt x="12266" y="735"/>
                  </a:cubicBezTo>
                  <a:cubicBezTo>
                    <a:pt x="12131" y="215"/>
                    <a:pt x="11996" y="1"/>
                    <a:pt x="11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-452249" y="2493995"/>
              <a:ext cx="858971" cy="292711"/>
            </a:xfrm>
            <a:custGeom>
              <a:avLst/>
              <a:gdLst/>
              <a:ahLst/>
              <a:cxnLst/>
              <a:rect l="l" t="t" r="r" b="b"/>
              <a:pathLst>
                <a:path w="17751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3"/>
                    <a:pt x="9587" y="476"/>
                    <a:pt x="8826" y="476"/>
                  </a:cubicBezTo>
                  <a:cubicBezTo>
                    <a:pt x="8019" y="476"/>
                    <a:pt x="7215" y="349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30"/>
                    <a:pt x="4767" y="1820"/>
                    <a:pt x="4070" y="1932"/>
                  </a:cubicBezTo>
                  <a:cubicBezTo>
                    <a:pt x="3457" y="2015"/>
                    <a:pt x="2816" y="2043"/>
                    <a:pt x="2203" y="2071"/>
                  </a:cubicBezTo>
                  <a:lnTo>
                    <a:pt x="2203" y="2043"/>
                  </a:lnTo>
                  <a:lnTo>
                    <a:pt x="1004" y="2043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57"/>
                    <a:pt x="574" y="3912"/>
                    <a:pt x="1111" y="3912"/>
                  </a:cubicBezTo>
                  <a:cubicBezTo>
                    <a:pt x="1131" y="3912"/>
                    <a:pt x="1151" y="3912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41" y="3710"/>
                    <a:pt x="4388" y="3707"/>
                    <a:pt x="4433" y="3707"/>
                  </a:cubicBezTo>
                  <a:cubicBezTo>
                    <a:pt x="4838" y="3707"/>
                    <a:pt x="5146" y="3928"/>
                    <a:pt x="5297" y="4329"/>
                  </a:cubicBezTo>
                  <a:cubicBezTo>
                    <a:pt x="5631" y="5193"/>
                    <a:pt x="6328" y="5751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8"/>
                    <a:pt x="12405" y="4245"/>
                  </a:cubicBezTo>
                  <a:cubicBezTo>
                    <a:pt x="12554" y="3874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0"/>
                    <a:pt x="16734" y="3900"/>
                  </a:cubicBezTo>
                  <a:cubicBezTo>
                    <a:pt x="17137" y="3900"/>
                    <a:pt x="17442" y="3685"/>
                    <a:pt x="17562" y="3326"/>
                  </a:cubicBezTo>
                  <a:cubicBezTo>
                    <a:pt x="17751" y="2786"/>
                    <a:pt x="17470" y="2013"/>
                    <a:pt x="16670" y="2013"/>
                  </a:cubicBezTo>
                  <a:cubicBezTo>
                    <a:pt x="16643" y="2013"/>
                    <a:pt x="16615" y="2014"/>
                    <a:pt x="16586" y="2015"/>
                  </a:cubicBezTo>
                  <a:cubicBezTo>
                    <a:pt x="16478" y="2018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2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-452249" y="2079120"/>
              <a:ext cx="859116" cy="292518"/>
            </a:xfrm>
            <a:custGeom>
              <a:avLst/>
              <a:gdLst/>
              <a:ahLst/>
              <a:cxnLst/>
              <a:rect l="l" t="t" r="r" b="b"/>
              <a:pathLst>
                <a:path w="17754" h="6045" extrusionOk="0">
                  <a:moveTo>
                    <a:pt x="11671" y="1"/>
                  </a:moveTo>
                  <a:cubicBezTo>
                    <a:pt x="11530" y="1"/>
                    <a:pt x="11352" y="40"/>
                    <a:pt x="11123" y="108"/>
                  </a:cubicBezTo>
                  <a:cubicBezTo>
                    <a:pt x="10340" y="356"/>
                    <a:pt x="9563" y="474"/>
                    <a:pt x="8790" y="474"/>
                  </a:cubicBezTo>
                  <a:cubicBezTo>
                    <a:pt x="7995" y="474"/>
                    <a:pt x="7204" y="349"/>
                    <a:pt x="6412" y="108"/>
                  </a:cubicBezTo>
                  <a:cubicBezTo>
                    <a:pt x="6226" y="62"/>
                    <a:pt x="6079" y="35"/>
                    <a:pt x="5960" y="35"/>
                  </a:cubicBezTo>
                  <a:cubicBezTo>
                    <a:pt x="5650" y="35"/>
                    <a:pt x="5529" y="218"/>
                    <a:pt x="5408" y="722"/>
                  </a:cubicBezTo>
                  <a:cubicBezTo>
                    <a:pt x="5213" y="1446"/>
                    <a:pt x="4767" y="1837"/>
                    <a:pt x="4070" y="1920"/>
                  </a:cubicBezTo>
                  <a:cubicBezTo>
                    <a:pt x="3457" y="2004"/>
                    <a:pt x="2816" y="2032"/>
                    <a:pt x="2203" y="2087"/>
                  </a:cubicBezTo>
                  <a:lnTo>
                    <a:pt x="2203" y="2032"/>
                  </a:lnTo>
                  <a:lnTo>
                    <a:pt x="1004" y="2032"/>
                  </a:lnTo>
                  <a:cubicBezTo>
                    <a:pt x="447" y="2060"/>
                    <a:pt x="1" y="2533"/>
                    <a:pt x="28" y="3035"/>
                  </a:cubicBezTo>
                  <a:cubicBezTo>
                    <a:pt x="55" y="3547"/>
                    <a:pt x="577" y="3929"/>
                    <a:pt x="1115" y="3929"/>
                  </a:cubicBezTo>
                  <a:cubicBezTo>
                    <a:pt x="1134" y="3929"/>
                    <a:pt x="1153" y="3928"/>
                    <a:pt x="1171" y="3927"/>
                  </a:cubicBezTo>
                  <a:cubicBezTo>
                    <a:pt x="2203" y="3844"/>
                    <a:pt x="3234" y="3788"/>
                    <a:pt x="4293" y="3704"/>
                  </a:cubicBezTo>
                  <a:cubicBezTo>
                    <a:pt x="4323" y="3702"/>
                    <a:pt x="4352" y="3702"/>
                    <a:pt x="4380" y="3702"/>
                  </a:cubicBezTo>
                  <a:cubicBezTo>
                    <a:pt x="4811" y="3702"/>
                    <a:pt x="5140" y="3901"/>
                    <a:pt x="5297" y="4345"/>
                  </a:cubicBezTo>
                  <a:cubicBezTo>
                    <a:pt x="5631" y="5209"/>
                    <a:pt x="6328" y="5767"/>
                    <a:pt x="7248" y="5906"/>
                  </a:cubicBezTo>
                  <a:cubicBezTo>
                    <a:pt x="7839" y="6002"/>
                    <a:pt x="8429" y="6045"/>
                    <a:pt x="9029" y="6045"/>
                  </a:cubicBezTo>
                  <a:cubicBezTo>
                    <a:pt x="9306" y="6045"/>
                    <a:pt x="9586" y="6035"/>
                    <a:pt x="9868" y="6018"/>
                  </a:cubicBezTo>
                  <a:cubicBezTo>
                    <a:pt x="11011" y="5906"/>
                    <a:pt x="11959" y="5377"/>
                    <a:pt x="12405" y="4234"/>
                  </a:cubicBezTo>
                  <a:cubicBezTo>
                    <a:pt x="12560" y="3845"/>
                    <a:pt x="12884" y="3673"/>
                    <a:pt x="13265" y="3673"/>
                  </a:cubicBezTo>
                  <a:cubicBezTo>
                    <a:pt x="13294" y="3673"/>
                    <a:pt x="13323" y="3674"/>
                    <a:pt x="13353" y="3676"/>
                  </a:cubicBezTo>
                  <a:cubicBezTo>
                    <a:pt x="14384" y="3732"/>
                    <a:pt x="15471" y="3788"/>
                    <a:pt x="16531" y="3871"/>
                  </a:cubicBezTo>
                  <a:cubicBezTo>
                    <a:pt x="16601" y="3883"/>
                    <a:pt x="16669" y="3889"/>
                    <a:pt x="16734" y="3889"/>
                  </a:cubicBezTo>
                  <a:cubicBezTo>
                    <a:pt x="17137" y="3889"/>
                    <a:pt x="17442" y="3674"/>
                    <a:pt x="17562" y="3314"/>
                  </a:cubicBezTo>
                  <a:cubicBezTo>
                    <a:pt x="17754" y="2766"/>
                    <a:pt x="17461" y="2003"/>
                    <a:pt x="16631" y="2003"/>
                  </a:cubicBezTo>
                  <a:cubicBezTo>
                    <a:pt x="16616" y="2003"/>
                    <a:pt x="16601" y="2003"/>
                    <a:pt x="16586" y="2004"/>
                  </a:cubicBezTo>
                  <a:cubicBezTo>
                    <a:pt x="16478" y="2007"/>
                    <a:pt x="16369" y="2008"/>
                    <a:pt x="16260" y="2008"/>
                  </a:cubicBezTo>
                  <a:cubicBezTo>
                    <a:pt x="15360" y="2008"/>
                    <a:pt x="14443" y="1914"/>
                    <a:pt x="13548" y="1864"/>
                  </a:cubicBezTo>
                  <a:cubicBezTo>
                    <a:pt x="12823" y="1781"/>
                    <a:pt x="12461" y="1474"/>
                    <a:pt x="12266" y="749"/>
                  </a:cubicBezTo>
                  <a:cubicBezTo>
                    <a:pt x="12130" y="207"/>
                    <a:pt x="11994" y="1"/>
                    <a:pt x="11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-452249" y="1663083"/>
              <a:ext cx="859116" cy="292372"/>
            </a:xfrm>
            <a:custGeom>
              <a:avLst/>
              <a:gdLst/>
              <a:ahLst/>
              <a:cxnLst/>
              <a:rect l="l" t="t" r="r" b="b"/>
              <a:pathLst>
                <a:path w="17754" h="6042" extrusionOk="0">
                  <a:moveTo>
                    <a:pt x="11678" y="0"/>
                  </a:moveTo>
                  <a:cubicBezTo>
                    <a:pt x="11535" y="0"/>
                    <a:pt x="11356" y="43"/>
                    <a:pt x="11123" y="121"/>
                  </a:cubicBezTo>
                  <a:cubicBezTo>
                    <a:pt x="10340" y="354"/>
                    <a:pt x="9565" y="466"/>
                    <a:pt x="8792" y="466"/>
                  </a:cubicBezTo>
                  <a:cubicBezTo>
                    <a:pt x="7997" y="466"/>
                    <a:pt x="7204" y="347"/>
                    <a:pt x="6412" y="121"/>
                  </a:cubicBezTo>
                  <a:cubicBezTo>
                    <a:pt x="6215" y="72"/>
                    <a:pt x="6062" y="42"/>
                    <a:pt x="5939" y="42"/>
                  </a:cubicBezTo>
                  <a:cubicBezTo>
                    <a:pt x="5645" y="42"/>
                    <a:pt x="5526" y="214"/>
                    <a:pt x="5408" y="706"/>
                  </a:cubicBezTo>
                  <a:cubicBezTo>
                    <a:pt x="5213" y="1431"/>
                    <a:pt x="4767" y="1821"/>
                    <a:pt x="4070" y="1933"/>
                  </a:cubicBezTo>
                  <a:cubicBezTo>
                    <a:pt x="3457" y="1988"/>
                    <a:pt x="2816" y="2044"/>
                    <a:pt x="2203" y="2072"/>
                  </a:cubicBezTo>
                  <a:lnTo>
                    <a:pt x="2203" y="2016"/>
                  </a:lnTo>
                  <a:lnTo>
                    <a:pt x="1004" y="2016"/>
                  </a:lnTo>
                  <a:cubicBezTo>
                    <a:pt x="447" y="2072"/>
                    <a:pt x="1" y="2518"/>
                    <a:pt x="28" y="3048"/>
                  </a:cubicBezTo>
                  <a:cubicBezTo>
                    <a:pt x="55" y="3532"/>
                    <a:pt x="577" y="3913"/>
                    <a:pt x="1115" y="3913"/>
                  </a:cubicBezTo>
                  <a:cubicBezTo>
                    <a:pt x="1134" y="3913"/>
                    <a:pt x="1152" y="3913"/>
                    <a:pt x="1171" y="3912"/>
                  </a:cubicBezTo>
                  <a:cubicBezTo>
                    <a:pt x="2203" y="3856"/>
                    <a:pt x="3234" y="3772"/>
                    <a:pt x="4293" y="3717"/>
                  </a:cubicBezTo>
                  <a:cubicBezTo>
                    <a:pt x="4341" y="3711"/>
                    <a:pt x="4388" y="3708"/>
                    <a:pt x="4433" y="3708"/>
                  </a:cubicBezTo>
                  <a:cubicBezTo>
                    <a:pt x="4838" y="3708"/>
                    <a:pt x="5146" y="3929"/>
                    <a:pt x="5297" y="4330"/>
                  </a:cubicBezTo>
                  <a:cubicBezTo>
                    <a:pt x="5631" y="5194"/>
                    <a:pt x="6328" y="5751"/>
                    <a:pt x="7248" y="5891"/>
                  </a:cubicBezTo>
                  <a:cubicBezTo>
                    <a:pt x="7835" y="5986"/>
                    <a:pt x="8422" y="6042"/>
                    <a:pt x="9018" y="6042"/>
                  </a:cubicBezTo>
                  <a:cubicBezTo>
                    <a:pt x="9299" y="6042"/>
                    <a:pt x="9582" y="6029"/>
                    <a:pt x="9868" y="6002"/>
                  </a:cubicBezTo>
                  <a:cubicBezTo>
                    <a:pt x="11011" y="5891"/>
                    <a:pt x="11959" y="5389"/>
                    <a:pt x="12405" y="4218"/>
                  </a:cubicBezTo>
                  <a:cubicBezTo>
                    <a:pt x="12560" y="3830"/>
                    <a:pt x="12884" y="3658"/>
                    <a:pt x="13265" y="3658"/>
                  </a:cubicBezTo>
                  <a:cubicBezTo>
                    <a:pt x="13294" y="3658"/>
                    <a:pt x="13323" y="3659"/>
                    <a:pt x="13353" y="3661"/>
                  </a:cubicBezTo>
                  <a:cubicBezTo>
                    <a:pt x="14384" y="3744"/>
                    <a:pt x="15471" y="3772"/>
                    <a:pt x="16531" y="3884"/>
                  </a:cubicBezTo>
                  <a:cubicBezTo>
                    <a:pt x="16587" y="3890"/>
                    <a:pt x="16641" y="3893"/>
                    <a:pt x="16695" y="3893"/>
                  </a:cubicBezTo>
                  <a:cubicBezTo>
                    <a:pt x="17116" y="3893"/>
                    <a:pt x="17438" y="3698"/>
                    <a:pt x="17562" y="3326"/>
                  </a:cubicBezTo>
                  <a:cubicBezTo>
                    <a:pt x="17754" y="2778"/>
                    <a:pt x="17461" y="1988"/>
                    <a:pt x="16630" y="1988"/>
                  </a:cubicBezTo>
                  <a:cubicBezTo>
                    <a:pt x="16615" y="1988"/>
                    <a:pt x="16601" y="1988"/>
                    <a:pt x="16586" y="1988"/>
                  </a:cubicBezTo>
                  <a:cubicBezTo>
                    <a:pt x="16399" y="1999"/>
                    <a:pt x="16210" y="2003"/>
                    <a:pt x="16021" y="2003"/>
                  </a:cubicBezTo>
                  <a:cubicBezTo>
                    <a:pt x="15198" y="2003"/>
                    <a:pt x="14364" y="1917"/>
                    <a:pt x="13548" y="1849"/>
                  </a:cubicBezTo>
                  <a:cubicBezTo>
                    <a:pt x="12823" y="1793"/>
                    <a:pt x="12461" y="1459"/>
                    <a:pt x="12266" y="734"/>
                  </a:cubicBezTo>
                  <a:cubicBezTo>
                    <a:pt x="12131" y="214"/>
                    <a:pt x="11996" y="0"/>
                    <a:pt x="11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-452249" y="1247675"/>
              <a:ext cx="859116" cy="292711"/>
            </a:xfrm>
            <a:custGeom>
              <a:avLst/>
              <a:gdLst/>
              <a:ahLst/>
              <a:cxnLst/>
              <a:rect l="l" t="t" r="r" b="b"/>
              <a:pathLst>
                <a:path w="17754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4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58"/>
                    <a:pt x="4767" y="1821"/>
                    <a:pt x="4070" y="1932"/>
                  </a:cubicBezTo>
                  <a:cubicBezTo>
                    <a:pt x="3457" y="2016"/>
                    <a:pt x="2816" y="2044"/>
                    <a:pt x="2203" y="2071"/>
                  </a:cubicBezTo>
                  <a:lnTo>
                    <a:pt x="2203" y="2044"/>
                  </a:lnTo>
                  <a:lnTo>
                    <a:pt x="1004" y="2044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43"/>
                    <a:pt x="545" y="3916"/>
                    <a:pt x="1065" y="3916"/>
                  </a:cubicBezTo>
                  <a:cubicBezTo>
                    <a:pt x="1100" y="3916"/>
                    <a:pt x="1136" y="3915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23" y="3714"/>
                    <a:pt x="4352" y="3713"/>
                    <a:pt x="4381" y="3713"/>
                  </a:cubicBezTo>
                  <a:cubicBezTo>
                    <a:pt x="4812" y="3713"/>
                    <a:pt x="5140" y="3911"/>
                    <a:pt x="5297" y="4329"/>
                  </a:cubicBezTo>
                  <a:cubicBezTo>
                    <a:pt x="5631" y="5221"/>
                    <a:pt x="6328" y="5779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9"/>
                    <a:pt x="12405" y="4246"/>
                  </a:cubicBezTo>
                  <a:cubicBezTo>
                    <a:pt x="12560" y="3857"/>
                    <a:pt x="12884" y="3685"/>
                    <a:pt x="13265" y="3685"/>
                  </a:cubicBezTo>
                  <a:cubicBezTo>
                    <a:pt x="13294" y="3685"/>
                    <a:pt x="13323" y="3686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5"/>
                    <a:pt x="17562" y="3326"/>
                  </a:cubicBezTo>
                  <a:cubicBezTo>
                    <a:pt x="17754" y="2778"/>
                    <a:pt x="17461" y="2015"/>
                    <a:pt x="16631" y="2015"/>
                  </a:cubicBezTo>
                  <a:cubicBezTo>
                    <a:pt x="16616" y="2015"/>
                    <a:pt x="16601" y="2015"/>
                    <a:pt x="16586" y="2016"/>
                  </a:cubicBezTo>
                  <a:cubicBezTo>
                    <a:pt x="16478" y="2019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3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452249" y="832170"/>
              <a:ext cx="859116" cy="291840"/>
            </a:xfrm>
            <a:custGeom>
              <a:avLst/>
              <a:gdLst/>
              <a:ahLst/>
              <a:cxnLst/>
              <a:rect l="l" t="t" r="r" b="b"/>
              <a:pathLst>
                <a:path w="17754" h="6031" extrusionOk="0">
                  <a:moveTo>
                    <a:pt x="11678" y="1"/>
                  </a:moveTo>
                  <a:cubicBezTo>
                    <a:pt x="11535" y="1"/>
                    <a:pt x="11356" y="44"/>
                    <a:pt x="11123" y="122"/>
                  </a:cubicBezTo>
                  <a:cubicBezTo>
                    <a:pt x="10340" y="355"/>
                    <a:pt x="9565" y="467"/>
                    <a:pt x="8792" y="467"/>
                  </a:cubicBezTo>
                  <a:cubicBezTo>
                    <a:pt x="7997" y="467"/>
                    <a:pt x="7204" y="348"/>
                    <a:pt x="6412" y="122"/>
                  </a:cubicBezTo>
                  <a:cubicBezTo>
                    <a:pt x="6213" y="64"/>
                    <a:pt x="6059" y="30"/>
                    <a:pt x="5935" y="30"/>
                  </a:cubicBezTo>
                  <a:cubicBezTo>
                    <a:pt x="5643" y="30"/>
                    <a:pt x="5526" y="217"/>
                    <a:pt x="5408" y="707"/>
                  </a:cubicBezTo>
                  <a:cubicBezTo>
                    <a:pt x="5213" y="1432"/>
                    <a:pt x="4767" y="1822"/>
                    <a:pt x="4070" y="1933"/>
                  </a:cubicBezTo>
                  <a:cubicBezTo>
                    <a:pt x="3457" y="1989"/>
                    <a:pt x="2816" y="2017"/>
                    <a:pt x="2203" y="2073"/>
                  </a:cubicBezTo>
                  <a:lnTo>
                    <a:pt x="2203" y="2017"/>
                  </a:lnTo>
                  <a:lnTo>
                    <a:pt x="1004" y="2017"/>
                  </a:lnTo>
                  <a:cubicBezTo>
                    <a:pt x="447" y="2073"/>
                    <a:pt x="1" y="2519"/>
                    <a:pt x="28" y="3048"/>
                  </a:cubicBezTo>
                  <a:cubicBezTo>
                    <a:pt x="55" y="3533"/>
                    <a:pt x="577" y="3914"/>
                    <a:pt x="1115" y="3914"/>
                  </a:cubicBezTo>
                  <a:cubicBezTo>
                    <a:pt x="1134" y="3914"/>
                    <a:pt x="1152" y="3914"/>
                    <a:pt x="1171" y="3913"/>
                  </a:cubicBezTo>
                  <a:cubicBezTo>
                    <a:pt x="2203" y="3829"/>
                    <a:pt x="3234" y="3773"/>
                    <a:pt x="4293" y="3690"/>
                  </a:cubicBezTo>
                  <a:cubicBezTo>
                    <a:pt x="4320" y="3688"/>
                    <a:pt x="4346" y="3687"/>
                    <a:pt x="4372" y="3687"/>
                  </a:cubicBezTo>
                  <a:cubicBezTo>
                    <a:pt x="4807" y="3687"/>
                    <a:pt x="5139" y="3910"/>
                    <a:pt x="5297" y="4331"/>
                  </a:cubicBezTo>
                  <a:cubicBezTo>
                    <a:pt x="5631" y="5195"/>
                    <a:pt x="6328" y="5752"/>
                    <a:pt x="7248" y="5892"/>
                  </a:cubicBezTo>
                  <a:cubicBezTo>
                    <a:pt x="7839" y="5987"/>
                    <a:pt x="8429" y="6030"/>
                    <a:pt x="9029" y="6030"/>
                  </a:cubicBezTo>
                  <a:cubicBezTo>
                    <a:pt x="9306" y="6030"/>
                    <a:pt x="9586" y="6021"/>
                    <a:pt x="9868" y="6003"/>
                  </a:cubicBezTo>
                  <a:cubicBezTo>
                    <a:pt x="11011" y="5892"/>
                    <a:pt x="11959" y="5362"/>
                    <a:pt x="12405" y="4219"/>
                  </a:cubicBezTo>
                  <a:cubicBezTo>
                    <a:pt x="12560" y="3831"/>
                    <a:pt x="12884" y="3659"/>
                    <a:pt x="13265" y="3659"/>
                  </a:cubicBezTo>
                  <a:cubicBezTo>
                    <a:pt x="13294" y="3659"/>
                    <a:pt x="13323" y="3660"/>
                    <a:pt x="13353" y="3662"/>
                  </a:cubicBezTo>
                  <a:cubicBezTo>
                    <a:pt x="14384" y="3745"/>
                    <a:pt x="15471" y="3773"/>
                    <a:pt x="16531" y="3885"/>
                  </a:cubicBezTo>
                  <a:cubicBezTo>
                    <a:pt x="16587" y="3891"/>
                    <a:pt x="16641" y="3894"/>
                    <a:pt x="16695" y="3894"/>
                  </a:cubicBezTo>
                  <a:cubicBezTo>
                    <a:pt x="17116" y="3894"/>
                    <a:pt x="17438" y="3699"/>
                    <a:pt x="17562" y="3327"/>
                  </a:cubicBezTo>
                  <a:cubicBezTo>
                    <a:pt x="17754" y="2779"/>
                    <a:pt x="17461" y="1988"/>
                    <a:pt x="16630" y="1988"/>
                  </a:cubicBezTo>
                  <a:cubicBezTo>
                    <a:pt x="16615" y="1988"/>
                    <a:pt x="16601" y="1989"/>
                    <a:pt x="16586" y="1989"/>
                  </a:cubicBezTo>
                  <a:cubicBezTo>
                    <a:pt x="16452" y="1993"/>
                    <a:pt x="16317" y="1995"/>
                    <a:pt x="16182" y="1995"/>
                  </a:cubicBezTo>
                  <a:cubicBezTo>
                    <a:pt x="15307" y="1995"/>
                    <a:pt x="14417" y="1922"/>
                    <a:pt x="13548" y="1850"/>
                  </a:cubicBezTo>
                  <a:cubicBezTo>
                    <a:pt x="12823" y="1794"/>
                    <a:pt x="12461" y="1460"/>
                    <a:pt x="12266" y="735"/>
                  </a:cubicBezTo>
                  <a:cubicBezTo>
                    <a:pt x="12131" y="215"/>
                    <a:pt x="11996" y="1"/>
                    <a:pt x="11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-452249" y="416811"/>
              <a:ext cx="858971" cy="292711"/>
            </a:xfrm>
            <a:custGeom>
              <a:avLst/>
              <a:gdLst/>
              <a:ahLst/>
              <a:cxnLst/>
              <a:rect l="l" t="t" r="r" b="b"/>
              <a:pathLst>
                <a:path w="17751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3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58"/>
                    <a:pt x="4767" y="1820"/>
                    <a:pt x="4070" y="1932"/>
                  </a:cubicBezTo>
                  <a:cubicBezTo>
                    <a:pt x="3457" y="2015"/>
                    <a:pt x="2816" y="2043"/>
                    <a:pt x="2203" y="2071"/>
                  </a:cubicBezTo>
                  <a:lnTo>
                    <a:pt x="2203" y="2043"/>
                  </a:lnTo>
                  <a:lnTo>
                    <a:pt x="1004" y="2043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43"/>
                    <a:pt x="545" y="3916"/>
                    <a:pt x="1065" y="3916"/>
                  </a:cubicBezTo>
                  <a:cubicBezTo>
                    <a:pt x="1100" y="3916"/>
                    <a:pt x="1136" y="3915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23" y="3714"/>
                    <a:pt x="4352" y="3713"/>
                    <a:pt x="4381" y="3713"/>
                  </a:cubicBezTo>
                  <a:cubicBezTo>
                    <a:pt x="4812" y="3713"/>
                    <a:pt x="5140" y="3911"/>
                    <a:pt x="5297" y="4329"/>
                  </a:cubicBezTo>
                  <a:cubicBezTo>
                    <a:pt x="5631" y="5221"/>
                    <a:pt x="6328" y="5779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8"/>
                    <a:pt x="12405" y="4245"/>
                  </a:cubicBezTo>
                  <a:cubicBezTo>
                    <a:pt x="12554" y="3874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5"/>
                    <a:pt x="17562" y="3326"/>
                  </a:cubicBezTo>
                  <a:cubicBezTo>
                    <a:pt x="17751" y="2786"/>
                    <a:pt x="17470" y="2013"/>
                    <a:pt x="16670" y="2013"/>
                  </a:cubicBezTo>
                  <a:cubicBezTo>
                    <a:pt x="16643" y="2013"/>
                    <a:pt x="16615" y="2014"/>
                    <a:pt x="16586" y="2015"/>
                  </a:cubicBezTo>
                  <a:cubicBezTo>
                    <a:pt x="16478" y="2018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2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-452249" y="-1"/>
              <a:ext cx="859116" cy="292760"/>
            </a:xfrm>
            <a:custGeom>
              <a:avLst/>
              <a:gdLst/>
              <a:ahLst/>
              <a:cxnLst/>
              <a:rect l="l" t="t" r="r" b="b"/>
              <a:pathLst>
                <a:path w="17754" h="6050" extrusionOk="0">
                  <a:moveTo>
                    <a:pt x="11674" y="1"/>
                  </a:moveTo>
                  <a:cubicBezTo>
                    <a:pt x="11532" y="1"/>
                    <a:pt x="11353" y="44"/>
                    <a:pt x="11123" y="121"/>
                  </a:cubicBezTo>
                  <a:cubicBezTo>
                    <a:pt x="10352" y="364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1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4"/>
                    <a:pt x="5408" y="706"/>
                  </a:cubicBezTo>
                  <a:cubicBezTo>
                    <a:pt x="5213" y="1459"/>
                    <a:pt x="4767" y="1821"/>
                    <a:pt x="4070" y="1932"/>
                  </a:cubicBezTo>
                  <a:cubicBezTo>
                    <a:pt x="3457" y="2016"/>
                    <a:pt x="2816" y="2044"/>
                    <a:pt x="2203" y="2072"/>
                  </a:cubicBezTo>
                  <a:lnTo>
                    <a:pt x="2203" y="2044"/>
                  </a:lnTo>
                  <a:lnTo>
                    <a:pt x="1004" y="2044"/>
                  </a:lnTo>
                  <a:cubicBezTo>
                    <a:pt x="447" y="2072"/>
                    <a:pt x="1" y="2518"/>
                    <a:pt x="28" y="3047"/>
                  </a:cubicBezTo>
                  <a:cubicBezTo>
                    <a:pt x="55" y="3543"/>
                    <a:pt x="545" y="3917"/>
                    <a:pt x="1065" y="3917"/>
                  </a:cubicBezTo>
                  <a:cubicBezTo>
                    <a:pt x="1100" y="3917"/>
                    <a:pt x="1136" y="3915"/>
                    <a:pt x="1171" y="3912"/>
                  </a:cubicBezTo>
                  <a:cubicBezTo>
                    <a:pt x="2203" y="3856"/>
                    <a:pt x="3234" y="3772"/>
                    <a:pt x="4293" y="3716"/>
                  </a:cubicBezTo>
                  <a:cubicBezTo>
                    <a:pt x="4323" y="3715"/>
                    <a:pt x="4352" y="3714"/>
                    <a:pt x="4381" y="3714"/>
                  </a:cubicBezTo>
                  <a:cubicBezTo>
                    <a:pt x="4812" y="3714"/>
                    <a:pt x="5140" y="3911"/>
                    <a:pt x="5297" y="4330"/>
                  </a:cubicBezTo>
                  <a:cubicBezTo>
                    <a:pt x="5631" y="5222"/>
                    <a:pt x="6328" y="5779"/>
                    <a:pt x="7248" y="5919"/>
                  </a:cubicBezTo>
                  <a:cubicBezTo>
                    <a:pt x="7788" y="6006"/>
                    <a:pt x="8328" y="6049"/>
                    <a:pt x="8875" y="6049"/>
                  </a:cubicBezTo>
                  <a:cubicBezTo>
                    <a:pt x="9203" y="6049"/>
                    <a:pt x="9534" y="6034"/>
                    <a:pt x="9868" y="6002"/>
                  </a:cubicBezTo>
                  <a:cubicBezTo>
                    <a:pt x="11011" y="5919"/>
                    <a:pt x="11959" y="5389"/>
                    <a:pt x="12405" y="4246"/>
                  </a:cubicBezTo>
                  <a:cubicBezTo>
                    <a:pt x="12554" y="3875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9"/>
                  </a:cubicBezTo>
                  <a:cubicBezTo>
                    <a:pt x="14384" y="3744"/>
                    <a:pt x="15471" y="3772"/>
                    <a:pt x="16531" y="3884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6"/>
                    <a:pt x="17562" y="3326"/>
                  </a:cubicBezTo>
                  <a:cubicBezTo>
                    <a:pt x="17754" y="2778"/>
                    <a:pt x="17461" y="2015"/>
                    <a:pt x="16631" y="2015"/>
                  </a:cubicBezTo>
                  <a:cubicBezTo>
                    <a:pt x="16616" y="2015"/>
                    <a:pt x="16601" y="2016"/>
                    <a:pt x="16586" y="2016"/>
                  </a:cubicBezTo>
                  <a:cubicBezTo>
                    <a:pt x="16478" y="2019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7"/>
                  </a:cubicBezTo>
                  <a:cubicBezTo>
                    <a:pt x="12823" y="1793"/>
                    <a:pt x="12461" y="1486"/>
                    <a:pt x="12266" y="762"/>
                  </a:cubicBezTo>
                  <a:cubicBezTo>
                    <a:pt x="12130" y="220"/>
                    <a:pt x="11995" y="1"/>
                    <a:pt x="11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-349716" y="4932539"/>
              <a:ext cx="639184" cy="232466"/>
            </a:xfrm>
            <a:custGeom>
              <a:avLst/>
              <a:gdLst/>
              <a:ahLst/>
              <a:cxnLst/>
              <a:rect l="l" t="t" r="r" b="b"/>
              <a:pathLst>
                <a:path w="13209" h="4804" extrusionOk="0">
                  <a:moveTo>
                    <a:pt x="8759" y="0"/>
                  </a:moveTo>
                  <a:cubicBezTo>
                    <a:pt x="8709" y="0"/>
                    <a:pt x="8651" y="13"/>
                    <a:pt x="8586" y="39"/>
                  </a:cubicBezTo>
                  <a:cubicBezTo>
                    <a:pt x="7958" y="262"/>
                    <a:pt x="7317" y="366"/>
                    <a:pt x="6673" y="366"/>
                  </a:cubicBezTo>
                  <a:cubicBezTo>
                    <a:pt x="6028" y="366"/>
                    <a:pt x="5380" y="262"/>
                    <a:pt x="4739" y="67"/>
                  </a:cubicBezTo>
                  <a:cubicBezTo>
                    <a:pt x="4625" y="26"/>
                    <a:pt x="4538" y="4"/>
                    <a:pt x="4468" y="4"/>
                  </a:cubicBezTo>
                  <a:cubicBezTo>
                    <a:pt x="4298" y="4"/>
                    <a:pt x="4233" y="133"/>
                    <a:pt x="4153" y="429"/>
                  </a:cubicBezTo>
                  <a:cubicBezTo>
                    <a:pt x="3986" y="1014"/>
                    <a:pt x="3707" y="1516"/>
                    <a:pt x="3011" y="1516"/>
                  </a:cubicBezTo>
                  <a:cubicBezTo>
                    <a:pt x="2258" y="1544"/>
                    <a:pt x="1561" y="1600"/>
                    <a:pt x="836" y="1655"/>
                  </a:cubicBezTo>
                  <a:cubicBezTo>
                    <a:pt x="836" y="1572"/>
                    <a:pt x="808" y="1544"/>
                    <a:pt x="781" y="1460"/>
                  </a:cubicBezTo>
                  <a:cubicBezTo>
                    <a:pt x="558" y="1600"/>
                    <a:pt x="307" y="1711"/>
                    <a:pt x="223" y="1878"/>
                  </a:cubicBezTo>
                  <a:cubicBezTo>
                    <a:pt x="0" y="2213"/>
                    <a:pt x="0" y="2575"/>
                    <a:pt x="279" y="2826"/>
                  </a:cubicBezTo>
                  <a:cubicBezTo>
                    <a:pt x="446" y="2993"/>
                    <a:pt x="725" y="3077"/>
                    <a:pt x="948" y="3077"/>
                  </a:cubicBezTo>
                  <a:cubicBezTo>
                    <a:pt x="1673" y="3049"/>
                    <a:pt x="2369" y="2938"/>
                    <a:pt x="3094" y="2854"/>
                  </a:cubicBezTo>
                  <a:cubicBezTo>
                    <a:pt x="3119" y="2853"/>
                    <a:pt x="3144" y="2852"/>
                    <a:pt x="3168" y="2852"/>
                  </a:cubicBezTo>
                  <a:cubicBezTo>
                    <a:pt x="3624" y="2852"/>
                    <a:pt x="3883" y="3100"/>
                    <a:pt x="4042" y="3523"/>
                  </a:cubicBezTo>
                  <a:cubicBezTo>
                    <a:pt x="4265" y="3997"/>
                    <a:pt x="4572" y="4359"/>
                    <a:pt x="5073" y="4527"/>
                  </a:cubicBezTo>
                  <a:cubicBezTo>
                    <a:pt x="5569" y="4717"/>
                    <a:pt x="6077" y="4803"/>
                    <a:pt x="6598" y="4803"/>
                  </a:cubicBezTo>
                  <a:cubicBezTo>
                    <a:pt x="6840" y="4803"/>
                    <a:pt x="7084" y="4785"/>
                    <a:pt x="7331" y="4750"/>
                  </a:cubicBezTo>
                  <a:cubicBezTo>
                    <a:pt x="8223" y="4638"/>
                    <a:pt x="8892" y="4248"/>
                    <a:pt x="9255" y="3356"/>
                  </a:cubicBezTo>
                  <a:cubicBezTo>
                    <a:pt x="9384" y="3019"/>
                    <a:pt x="9586" y="2851"/>
                    <a:pt x="9904" y="2851"/>
                  </a:cubicBezTo>
                  <a:cubicBezTo>
                    <a:pt x="9928" y="2851"/>
                    <a:pt x="9954" y="2852"/>
                    <a:pt x="9979" y="2854"/>
                  </a:cubicBezTo>
                  <a:cubicBezTo>
                    <a:pt x="10732" y="2938"/>
                    <a:pt x="11513" y="3049"/>
                    <a:pt x="12265" y="3105"/>
                  </a:cubicBezTo>
                  <a:cubicBezTo>
                    <a:pt x="12280" y="3106"/>
                    <a:pt x="12295" y="3106"/>
                    <a:pt x="12310" y="3106"/>
                  </a:cubicBezTo>
                  <a:cubicBezTo>
                    <a:pt x="12793" y="3106"/>
                    <a:pt x="13209" y="2670"/>
                    <a:pt x="13074" y="2129"/>
                  </a:cubicBezTo>
                  <a:cubicBezTo>
                    <a:pt x="12934" y="1683"/>
                    <a:pt x="12655" y="1572"/>
                    <a:pt x="12182" y="1572"/>
                  </a:cubicBezTo>
                  <a:cubicBezTo>
                    <a:pt x="11429" y="1572"/>
                    <a:pt x="10676" y="1572"/>
                    <a:pt x="9952" y="1460"/>
                  </a:cubicBezTo>
                  <a:cubicBezTo>
                    <a:pt x="9366" y="1405"/>
                    <a:pt x="9171" y="875"/>
                    <a:pt x="9060" y="345"/>
                  </a:cubicBezTo>
                  <a:cubicBezTo>
                    <a:pt x="9017" y="132"/>
                    <a:pt x="8925" y="0"/>
                    <a:pt x="8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3"/>
          <p:cNvSpPr txBox="1">
            <a:spLocks noGrp="1"/>
          </p:cNvSpPr>
          <p:nvPr>
            <p:ph type="title"/>
          </p:nvPr>
        </p:nvSpPr>
        <p:spPr>
          <a:xfrm>
            <a:off x="1926253" y="3169307"/>
            <a:ext cx="5291400" cy="69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23"/>
          <p:cNvSpPr txBox="1">
            <a:spLocks noGrp="1"/>
          </p:cNvSpPr>
          <p:nvPr>
            <p:ph type="subTitle" idx="1"/>
          </p:nvPr>
        </p:nvSpPr>
        <p:spPr>
          <a:xfrm>
            <a:off x="1926346" y="3689957"/>
            <a:ext cx="5291400" cy="59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34" name="Google Shape;634;p23"/>
          <p:cNvGrpSpPr/>
          <p:nvPr/>
        </p:nvGrpSpPr>
        <p:grpSpPr>
          <a:xfrm flipH="1">
            <a:off x="8732642" y="-10753"/>
            <a:ext cx="865842" cy="5165005"/>
            <a:chOff x="-458975" y="-1"/>
            <a:chExt cx="865842" cy="5165005"/>
          </a:xfrm>
        </p:grpSpPr>
        <p:sp>
          <p:nvSpPr>
            <p:cNvPr id="635" name="Google Shape;635;p23"/>
            <p:cNvSpPr/>
            <p:nvPr/>
          </p:nvSpPr>
          <p:spPr>
            <a:xfrm>
              <a:off x="-458975" y="3326988"/>
              <a:ext cx="855245" cy="295131"/>
            </a:xfrm>
            <a:custGeom>
              <a:avLst/>
              <a:gdLst/>
              <a:ahLst/>
              <a:cxnLst/>
              <a:rect l="l" t="t" r="r" b="b"/>
              <a:pathLst>
                <a:path w="17674" h="6099" extrusionOk="0">
                  <a:moveTo>
                    <a:pt x="11736" y="1"/>
                  </a:moveTo>
                  <a:cubicBezTo>
                    <a:pt x="11619" y="1"/>
                    <a:pt x="11474" y="28"/>
                    <a:pt x="11290" y="76"/>
                  </a:cubicBezTo>
                  <a:cubicBezTo>
                    <a:pt x="10457" y="334"/>
                    <a:pt x="9633" y="460"/>
                    <a:pt x="8808" y="460"/>
                  </a:cubicBezTo>
                  <a:cubicBezTo>
                    <a:pt x="8030" y="460"/>
                    <a:pt x="7252" y="348"/>
                    <a:pt x="6467" y="132"/>
                  </a:cubicBezTo>
                  <a:cubicBezTo>
                    <a:pt x="6226" y="57"/>
                    <a:pt x="6052" y="11"/>
                    <a:pt x="5921" y="11"/>
                  </a:cubicBezTo>
                  <a:cubicBezTo>
                    <a:pt x="5659" y="11"/>
                    <a:pt x="5566" y="197"/>
                    <a:pt x="5436" y="717"/>
                  </a:cubicBezTo>
                  <a:cubicBezTo>
                    <a:pt x="5296" y="1275"/>
                    <a:pt x="5046" y="1749"/>
                    <a:pt x="4460" y="1832"/>
                  </a:cubicBezTo>
                  <a:cubicBezTo>
                    <a:pt x="3401" y="1944"/>
                    <a:pt x="2342" y="1972"/>
                    <a:pt x="1282" y="1972"/>
                  </a:cubicBezTo>
                  <a:cubicBezTo>
                    <a:pt x="864" y="1972"/>
                    <a:pt x="474" y="2027"/>
                    <a:pt x="251" y="2390"/>
                  </a:cubicBezTo>
                  <a:cubicBezTo>
                    <a:pt x="0" y="2724"/>
                    <a:pt x="0" y="3142"/>
                    <a:pt x="251" y="3505"/>
                  </a:cubicBezTo>
                  <a:cubicBezTo>
                    <a:pt x="452" y="3807"/>
                    <a:pt x="767" y="3927"/>
                    <a:pt x="1155" y="3927"/>
                  </a:cubicBezTo>
                  <a:cubicBezTo>
                    <a:pt x="1197" y="3927"/>
                    <a:pt x="1239" y="3926"/>
                    <a:pt x="1282" y="3923"/>
                  </a:cubicBezTo>
                  <a:cubicBezTo>
                    <a:pt x="2258" y="3811"/>
                    <a:pt x="3234" y="3728"/>
                    <a:pt x="4209" y="3672"/>
                  </a:cubicBezTo>
                  <a:cubicBezTo>
                    <a:pt x="4239" y="3671"/>
                    <a:pt x="4267" y="3670"/>
                    <a:pt x="4295" y="3670"/>
                  </a:cubicBezTo>
                  <a:cubicBezTo>
                    <a:pt x="4881" y="3670"/>
                    <a:pt x="5195" y="3946"/>
                    <a:pt x="5408" y="4425"/>
                  </a:cubicBezTo>
                  <a:cubicBezTo>
                    <a:pt x="5715" y="5094"/>
                    <a:pt x="6244" y="5567"/>
                    <a:pt x="6941" y="5790"/>
                  </a:cubicBezTo>
                  <a:cubicBezTo>
                    <a:pt x="7576" y="6002"/>
                    <a:pt x="8227" y="6099"/>
                    <a:pt x="8880" y="6099"/>
                  </a:cubicBezTo>
                  <a:cubicBezTo>
                    <a:pt x="9433" y="6099"/>
                    <a:pt x="9988" y="6030"/>
                    <a:pt x="10537" y="5902"/>
                  </a:cubicBezTo>
                  <a:cubicBezTo>
                    <a:pt x="11290" y="5735"/>
                    <a:pt x="11959" y="5317"/>
                    <a:pt x="12265" y="4536"/>
                  </a:cubicBezTo>
                  <a:cubicBezTo>
                    <a:pt x="12516" y="3960"/>
                    <a:pt x="12879" y="3631"/>
                    <a:pt x="13456" y="3631"/>
                  </a:cubicBezTo>
                  <a:cubicBezTo>
                    <a:pt x="13521" y="3631"/>
                    <a:pt x="13588" y="3636"/>
                    <a:pt x="13659" y="3644"/>
                  </a:cubicBezTo>
                  <a:cubicBezTo>
                    <a:pt x="14607" y="3700"/>
                    <a:pt x="15555" y="3811"/>
                    <a:pt x="16419" y="3895"/>
                  </a:cubicBezTo>
                  <a:cubicBezTo>
                    <a:pt x="16455" y="3897"/>
                    <a:pt x="16491" y="3898"/>
                    <a:pt x="16527" y="3898"/>
                  </a:cubicBezTo>
                  <a:cubicBezTo>
                    <a:pt x="16923" y="3898"/>
                    <a:pt x="17245" y="3754"/>
                    <a:pt x="17450" y="3421"/>
                  </a:cubicBezTo>
                  <a:cubicBezTo>
                    <a:pt x="17673" y="3087"/>
                    <a:pt x="17673" y="2696"/>
                    <a:pt x="17422" y="2362"/>
                  </a:cubicBezTo>
                  <a:cubicBezTo>
                    <a:pt x="17171" y="2027"/>
                    <a:pt x="16837" y="1944"/>
                    <a:pt x="16419" y="1944"/>
                  </a:cubicBezTo>
                  <a:cubicBezTo>
                    <a:pt x="15499" y="1944"/>
                    <a:pt x="14551" y="1888"/>
                    <a:pt x="13631" y="1860"/>
                  </a:cubicBezTo>
                  <a:cubicBezTo>
                    <a:pt x="12823" y="1832"/>
                    <a:pt x="12405" y="1386"/>
                    <a:pt x="12237" y="606"/>
                  </a:cubicBezTo>
                  <a:cubicBezTo>
                    <a:pt x="12138" y="169"/>
                    <a:pt x="12025" y="1"/>
                    <a:pt x="11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-458975" y="3731654"/>
              <a:ext cx="857906" cy="297308"/>
            </a:xfrm>
            <a:custGeom>
              <a:avLst/>
              <a:gdLst/>
              <a:ahLst/>
              <a:cxnLst/>
              <a:rect l="l" t="t" r="r" b="b"/>
              <a:pathLst>
                <a:path w="17729" h="6144" extrusionOk="0">
                  <a:moveTo>
                    <a:pt x="11714" y="1"/>
                  </a:moveTo>
                  <a:cubicBezTo>
                    <a:pt x="11637" y="1"/>
                    <a:pt x="11551" y="16"/>
                    <a:pt x="11457" y="48"/>
                  </a:cubicBezTo>
                  <a:cubicBezTo>
                    <a:pt x="10582" y="330"/>
                    <a:pt x="9700" y="476"/>
                    <a:pt x="8819" y="476"/>
                  </a:cubicBezTo>
                  <a:cubicBezTo>
                    <a:pt x="7958" y="476"/>
                    <a:pt x="7098" y="337"/>
                    <a:pt x="6244" y="48"/>
                  </a:cubicBezTo>
                  <a:cubicBezTo>
                    <a:pt x="6162" y="22"/>
                    <a:pt x="6088" y="10"/>
                    <a:pt x="6021" y="10"/>
                  </a:cubicBezTo>
                  <a:cubicBezTo>
                    <a:pt x="5796" y="10"/>
                    <a:pt x="5655" y="152"/>
                    <a:pt x="5547" y="410"/>
                  </a:cubicBezTo>
                  <a:cubicBezTo>
                    <a:pt x="5464" y="577"/>
                    <a:pt x="5436" y="772"/>
                    <a:pt x="5380" y="968"/>
                  </a:cubicBezTo>
                  <a:cubicBezTo>
                    <a:pt x="5185" y="1441"/>
                    <a:pt x="4878" y="1832"/>
                    <a:pt x="4349" y="1860"/>
                  </a:cubicBezTo>
                  <a:cubicBezTo>
                    <a:pt x="3345" y="1943"/>
                    <a:pt x="2314" y="1971"/>
                    <a:pt x="1255" y="1999"/>
                  </a:cubicBezTo>
                  <a:cubicBezTo>
                    <a:pt x="809" y="1999"/>
                    <a:pt x="446" y="2083"/>
                    <a:pt x="195" y="2445"/>
                  </a:cubicBezTo>
                  <a:cubicBezTo>
                    <a:pt x="0" y="2807"/>
                    <a:pt x="0" y="3198"/>
                    <a:pt x="251" y="3532"/>
                  </a:cubicBezTo>
                  <a:cubicBezTo>
                    <a:pt x="473" y="3842"/>
                    <a:pt x="747" y="3976"/>
                    <a:pt x="1088" y="3976"/>
                  </a:cubicBezTo>
                  <a:cubicBezTo>
                    <a:pt x="1176" y="3976"/>
                    <a:pt x="1269" y="3967"/>
                    <a:pt x="1366" y="3950"/>
                  </a:cubicBezTo>
                  <a:cubicBezTo>
                    <a:pt x="2230" y="3839"/>
                    <a:pt x="3122" y="3783"/>
                    <a:pt x="4014" y="3671"/>
                  </a:cubicBezTo>
                  <a:cubicBezTo>
                    <a:pt x="4101" y="3658"/>
                    <a:pt x="4184" y="3652"/>
                    <a:pt x="4263" y="3652"/>
                  </a:cubicBezTo>
                  <a:cubicBezTo>
                    <a:pt x="4843" y="3652"/>
                    <a:pt x="5218" y="4006"/>
                    <a:pt x="5464" y="4619"/>
                  </a:cubicBezTo>
                  <a:cubicBezTo>
                    <a:pt x="5742" y="5205"/>
                    <a:pt x="6244" y="5623"/>
                    <a:pt x="6857" y="5846"/>
                  </a:cubicBezTo>
                  <a:cubicBezTo>
                    <a:pt x="7485" y="6055"/>
                    <a:pt x="8121" y="6143"/>
                    <a:pt x="8766" y="6143"/>
                  </a:cubicBezTo>
                  <a:cubicBezTo>
                    <a:pt x="9240" y="6143"/>
                    <a:pt x="9719" y="6096"/>
                    <a:pt x="10203" y="6013"/>
                  </a:cubicBezTo>
                  <a:cubicBezTo>
                    <a:pt x="11262" y="5846"/>
                    <a:pt x="12014" y="5316"/>
                    <a:pt x="12433" y="4313"/>
                  </a:cubicBezTo>
                  <a:cubicBezTo>
                    <a:pt x="12564" y="3918"/>
                    <a:pt x="12894" y="3697"/>
                    <a:pt x="13306" y="3697"/>
                  </a:cubicBezTo>
                  <a:cubicBezTo>
                    <a:pt x="13331" y="3697"/>
                    <a:pt x="13355" y="3698"/>
                    <a:pt x="13380" y="3699"/>
                  </a:cubicBezTo>
                  <a:cubicBezTo>
                    <a:pt x="14384" y="3783"/>
                    <a:pt x="15415" y="3839"/>
                    <a:pt x="16419" y="3950"/>
                  </a:cubicBezTo>
                  <a:cubicBezTo>
                    <a:pt x="16510" y="3967"/>
                    <a:pt x="16599" y="3976"/>
                    <a:pt x="16686" y="3976"/>
                  </a:cubicBezTo>
                  <a:cubicBezTo>
                    <a:pt x="17019" y="3976"/>
                    <a:pt x="17306" y="3842"/>
                    <a:pt x="17506" y="3532"/>
                  </a:cubicBezTo>
                  <a:cubicBezTo>
                    <a:pt x="17729" y="3198"/>
                    <a:pt x="17729" y="2807"/>
                    <a:pt x="17506" y="2445"/>
                  </a:cubicBezTo>
                  <a:cubicBezTo>
                    <a:pt x="17227" y="2083"/>
                    <a:pt x="16865" y="1999"/>
                    <a:pt x="16419" y="1999"/>
                  </a:cubicBezTo>
                  <a:cubicBezTo>
                    <a:pt x="15332" y="1999"/>
                    <a:pt x="14300" y="1971"/>
                    <a:pt x="13241" y="1832"/>
                  </a:cubicBezTo>
                  <a:cubicBezTo>
                    <a:pt x="12572" y="1720"/>
                    <a:pt x="12377" y="1163"/>
                    <a:pt x="12237" y="577"/>
                  </a:cubicBezTo>
                  <a:cubicBezTo>
                    <a:pt x="12151" y="188"/>
                    <a:pt x="11981" y="1"/>
                    <a:pt x="11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-453604" y="4156740"/>
              <a:ext cx="852535" cy="293631"/>
            </a:xfrm>
            <a:custGeom>
              <a:avLst/>
              <a:gdLst/>
              <a:ahLst/>
              <a:cxnLst/>
              <a:rect l="l" t="t" r="r" b="b"/>
              <a:pathLst>
                <a:path w="17618" h="6068" extrusionOk="0">
                  <a:moveTo>
                    <a:pt x="11747" y="1"/>
                  </a:moveTo>
                  <a:cubicBezTo>
                    <a:pt x="11634" y="1"/>
                    <a:pt x="11494" y="26"/>
                    <a:pt x="11318" y="71"/>
                  </a:cubicBezTo>
                  <a:cubicBezTo>
                    <a:pt x="10500" y="330"/>
                    <a:pt x="9675" y="455"/>
                    <a:pt x="8850" y="455"/>
                  </a:cubicBezTo>
                  <a:cubicBezTo>
                    <a:pt x="8072" y="455"/>
                    <a:pt x="7295" y="343"/>
                    <a:pt x="6523" y="127"/>
                  </a:cubicBezTo>
                  <a:cubicBezTo>
                    <a:pt x="6273" y="53"/>
                    <a:pt x="6093" y="6"/>
                    <a:pt x="5958" y="6"/>
                  </a:cubicBezTo>
                  <a:cubicBezTo>
                    <a:pt x="5687" y="6"/>
                    <a:pt x="5594" y="192"/>
                    <a:pt x="5464" y="712"/>
                  </a:cubicBezTo>
                  <a:cubicBezTo>
                    <a:pt x="5325" y="1270"/>
                    <a:pt x="5018" y="1744"/>
                    <a:pt x="4377" y="1827"/>
                  </a:cubicBezTo>
                  <a:cubicBezTo>
                    <a:pt x="3513" y="1939"/>
                    <a:pt x="2677" y="1995"/>
                    <a:pt x="1813" y="2078"/>
                  </a:cubicBezTo>
                  <a:cubicBezTo>
                    <a:pt x="1813" y="2023"/>
                    <a:pt x="1813" y="2023"/>
                    <a:pt x="1757" y="1967"/>
                  </a:cubicBezTo>
                  <a:cubicBezTo>
                    <a:pt x="1534" y="1967"/>
                    <a:pt x="1283" y="1939"/>
                    <a:pt x="1032" y="1939"/>
                  </a:cubicBezTo>
                  <a:cubicBezTo>
                    <a:pt x="475" y="1939"/>
                    <a:pt x="1" y="2413"/>
                    <a:pt x="29" y="2942"/>
                  </a:cubicBezTo>
                  <a:cubicBezTo>
                    <a:pt x="81" y="3493"/>
                    <a:pt x="577" y="3895"/>
                    <a:pt x="1145" y="3895"/>
                  </a:cubicBezTo>
                  <a:cubicBezTo>
                    <a:pt x="1182" y="3895"/>
                    <a:pt x="1218" y="3894"/>
                    <a:pt x="1255" y="3890"/>
                  </a:cubicBezTo>
                  <a:cubicBezTo>
                    <a:pt x="2286" y="3779"/>
                    <a:pt x="3346" y="3695"/>
                    <a:pt x="4377" y="3639"/>
                  </a:cubicBezTo>
                  <a:cubicBezTo>
                    <a:pt x="4405" y="3638"/>
                    <a:pt x="4432" y="3637"/>
                    <a:pt x="4459" y="3637"/>
                  </a:cubicBezTo>
                  <a:cubicBezTo>
                    <a:pt x="4912" y="3637"/>
                    <a:pt x="5195" y="3861"/>
                    <a:pt x="5353" y="4308"/>
                  </a:cubicBezTo>
                  <a:cubicBezTo>
                    <a:pt x="5631" y="5061"/>
                    <a:pt x="6189" y="5507"/>
                    <a:pt x="6969" y="5758"/>
                  </a:cubicBezTo>
                  <a:cubicBezTo>
                    <a:pt x="7572" y="5982"/>
                    <a:pt x="8184" y="6067"/>
                    <a:pt x="8801" y="6067"/>
                  </a:cubicBezTo>
                  <a:cubicBezTo>
                    <a:pt x="9184" y="6067"/>
                    <a:pt x="9568" y="6034"/>
                    <a:pt x="9952" y="5981"/>
                  </a:cubicBezTo>
                  <a:cubicBezTo>
                    <a:pt x="11039" y="5786"/>
                    <a:pt x="11931" y="5312"/>
                    <a:pt x="12405" y="4197"/>
                  </a:cubicBezTo>
                  <a:cubicBezTo>
                    <a:pt x="12561" y="3808"/>
                    <a:pt x="12885" y="3636"/>
                    <a:pt x="13287" y="3636"/>
                  </a:cubicBezTo>
                  <a:cubicBezTo>
                    <a:pt x="13318" y="3636"/>
                    <a:pt x="13349" y="3637"/>
                    <a:pt x="13381" y="3639"/>
                  </a:cubicBezTo>
                  <a:cubicBezTo>
                    <a:pt x="14384" y="3695"/>
                    <a:pt x="15388" y="3779"/>
                    <a:pt x="16419" y="3890"/>
                  </a:cubicBezTo>
                  <a:cubicBezTo>
                    <a:pt x="16512" y="3902"/>
                    <a:pt x="16603" y="3909"/>
                    <a:pt x="16691" y="3909"/>
                  </a:cubicBezTo>
                  <a:cubicBezTo>
                    <a:pt x="17028" y="3909"/>
                    <a:pt x="17318" y="3809"/>
                    <a:pt x="17451" y="3500"/>
                  </a:cubicBezTo>
                  <a:cubicBezTo>
                    <a:pt x="17590" y="3193"/>
                    <a:pt x="17618" y="2775"/>
                    <a:pt x="17534" y="2441"/>
                  </a:cubicBezTo>
                  <a:cubicBezTo>
                    <a:pt x="17339" y="2023"/>
                    <a:pt x="16921" y="1939"/>
                    <a:pt x="16475" y="1939"/>
                  </a:cubicBezTo>
                  <a:cubicBezTo>
                    <a:pt x="16099" y="1953"/>
                    <a:pt x="15722" y="1960"/>
                    <a:pt x="15346" y="1960"/>
                  </a:cubicBezTo>
                  <a:cubicBezTo>
                    <a:pt x="14970" y="1960"/>
                    <a:pt x="14593" y="1953"/>
                    <a:pt x="14217" y="1939"/>
                  </a:cubicBezTo>
                  <a:cubicBezTo>
                    <a:pt x="12879" y="1855"/>
                    <a:pt x="12517" y="1577"/>
                    <a:pt x="12266" y="601"/>
                  </a:cubicBezTo>
                  <a:cubicBezTo>
                    <a:pt x="12165" y="176"/>
                    <a:pt x="12049" y="1"/>
                    <a:pt x="11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-453604" y="4573599"/>
              <a:ext cx="852535" cy="292760"/>
            </a:xfrm>
            <a:custGeom>
              <a:avLst/>
              <a:gdLst/>
              <a:ahLst/>
              <a:cxnLst/>
              <a:rect l="l" t="t" r="r" b="b"/>
              <a:pathLst>
                <a:path w="17618" h="6050" extrusionOk="0">
                  <a:moveTo>
                    <a:pt x="11656" y="0"/>
                  </a:moveTo>
                  <a:cubicBezTo>
                    <a:pt x="11578" y="0"/>
                    <a:pt x="11492" y="14"/>
                    <a:pt x="11402" y="42"/>
                  </a:cubicBezTo>
                  <a:cubicBezTo>
                    <a:pt x="10510" y="321"/>
                    <a:pt x="9625" y="460"/>
                    <a:pt x="8747" y="460"/>
                  </a:cubicBezTo>
                  <a:cubicBezTo>
                    <a:pt x="7868" y="460"/>
                    <a:pt x="6997" y="321"/>
                    <a:pt x="6133" y="42"/>
                  </a:cubicBezTo>
                  <a:cubicBezTo>
                    <a:pt x="6052" y="15"/>
                    <a:pt x="5980" y="2"/>
                    <a:pt x="5916" y="2"/>
                  </a:cubicBezTo>
                  <a:cubicBezTo>
                    <a:pt x="5651" y="2"/>
                    <a:pt x="5521" y="213"/>
                    <a:pt x="5408" y="460"/>
                  </a:cubicBezTo>
                  <a:cubicBezTo>
                    <a:pt x="5297" y="739"/>
                    <a:pt x="5269" y="1045"/>
                    <a:pt x="5074" y="1268"/>
                  </a:cubicBezTo>
                  <a:cubicBezTo>
                    <a:pt x="4879" y="1491"/>
                    <a:pt x="4572" y="1770"/>
                    <a:pt x="4238" y="1826"/>
                  </a:cubicBezTo>
                  <a:cubicBezTo>
                    <a:pt x="3206" y="1910"/>
                    <a:pt x="2119" y="1965"/>
                    <a:pt x="1032" y="1965"/>
                  </a:cubicBezTo>
                  <a:cubicBezTo>
                    <a:pt x="447" y="1965"/>
                    <a:pt x="1" y="2300"/>
                    <a:pt x="1" y="2885"/>
                  </a:cubicBezTo>
                  <a:cubicBezTo>
                    <a:pt x="1" y="3490"/>
                    <a:pt x="422" y="3921"/>
                    <a:pt x="962" y="3921"/>
                  </a:cubicBezTo>
                  <a:cubicBezTo>
                    <a:pt x="994" y="3921"/>
                    <a:pt x="1027" y="3920"/>
                    <a:pt x="1060" y="3917"/>
                  </a:cubicBezTo>
                  <a:cubicBezTo>
                    <a:pt x="1924" y="3805"/>
                    <a:pt x="2732" y="3666"/>
                    <a:pt x="3624" y="3638"/>
                  </a:cubicBezTo>
                  <a:cubicBezTo>
                    <a:pt x="3767" y="3629"/>
                    <a:pt x="3899" y="3622"/>
                    <a:pt x="4022" y="3622"/>
                  </a:cubicBezTo>
                  <a:cubicBezTo>
                    <a:pt x="4643" y="3622"/>
                    <a:pt x="5027" y="3780"/>
                    <a:pt x="5353" y="4502"/>
                  </a:cubicBezTo>
                  <a:cubicBezTo>
                    <a:pt x="5631" y="5171"/>
                    <a:pt x="6189" y="5645"/>
                    <a:pt x="6914" y="5812"/>
                  </a:cubicBezTo>
                  <a:cubicBezTo>
                    <a:pt x="7555" y="5982"/>
                    <a:pt x="8184" y="6050"/>
                    <a:pt x="8827" y="6050"/>
                  </a:cubicBezTo>
                  <a:cubicBezTo>
                    <a:pt x="9133" y="6050"/>
                    <a:pt x="9442" y="6034"/>
                    <a:pt x="9757" y="6007"/>
                  </a:cubicBezTo>
                  <a:cubicBezTo>
                    <a:pt x="10928" y="5896"/>
                    <a:pt x="11820" y="5394"/>
                    <a:pt x="12322" y="4279"/>
                  </a:cubicBezTo>
                  <a:cubicBezTo>
                    <a:pt x="12461" y="4000"/>
                    <a:pt x="12851" y="3666"/>
                    <a:pt x="13102" y="3666"/>
                  </a:cubicBezTo>
                  <a:cubicBezTo>
                    <a:pt x="14189" y="3666"/>
                    <a:pt x="15248" y="3777"/>
                    <a:pt x="16336" y="3917"/>
                  </a:cubicBezTo>
                  <a:cubicBezTo>
                    <a:pt x="16420" y="3929"/>
                    <a:pt x="16501" y="3935"/>
                    <a:pt x="16580" y="3935"/>
                  </a:cubicBezTo>
                  <a:cubicBezTo>
                    <a:pt x="16866" y="3935"/>
                    <a:pt x="17114" y="3845"/>
                    <a:pt x="17311" y="3582"/>
                  </a:cubicBezTo>
                  <a:cubicBezTo>
                    <a:pt x="17590" y="3248"/>
                    <a:pt x="17618" y="2829"/>
                    <a:pt x="17395" y="2439"/>
                  </a:cubicBezTo>
                  <a:cubicBezTo>
                    <a:pt x="17172" y="2133"/>
                    <a:pt x="16865" y="1993"/>
                    <a:pt x="16447" y="1993"/>
                  </a:cubicBezTo>
                  <a:cubicBezTo>
                    <a:pt x="15667" y="1993"/>
                    <a:pt x="14942" y="1965"/>
                    <a:pt x="14189" y="1965"/>
                  </a:cubicBezTo>
                  <a:cubicBezTo>
                    <a:pt x="13102" y="1965"/>
                    <a:pt x="12294" y="1603"/>
                    <a:pt x="12099" y="376"/>
                  </a:cubicBezTo>
                  <a:cubicBezTo>
                    <a:pt x="12057" y="125"/>
                    <a:pt x="11889" y="0"/>
                    <a:pt x="11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-452249" y="2910710"/>
              <a:ext cx="859116" cy="292421"/>
            </a:xfrm>
            <a:custGeom>
              <a:avLst/>
              <a:gdLst/>
              <a:ahLst/>
              <a:cxnLst/>
              <a:rect l="l" t="t" r="r" b="b"/>
              <a:pathLst>
                <a:path w="17754" h="6043" extrusionOk="0">
                  <a:moveTo>
                    <a:pt x="11678" y="1"/>
                  </a:moveTo>
                  <a:cubicBezTo>
                    <a:pt x="11535" y="1"/>
                    <a:pt x="11356" y="44"/>
                    <a:pt x="11123" y="121"/>
                  </a:cubicBezTo>
                  <a:cubicBezTo>
                    <a:pt x="10340" y="355"/>
                    <a:pt x="9565" y="466"/>
                    <a:pt x="8792" y="466"/>
                  </a:cubicBezTo>
                  <a:cubicBezTo>
                    <a:pt x="7997" y="466"/>
                    <a:pt x="7204" y="348"/>
                    <a:pt x="6412" y="121"/>
                  </a:cubicBezTo>
                  <a:cubicBezTo>
                    <a:pt x="6215" y="72"/>
                    <a:pt x="6062" y="42"/>
                    <a:pt x="5939" y="42"/>
                  </a:cubicBezTo>
                  <a:cubicBezTo>
                    <a:pt x="5645" y="42"/>
                    <a:pt x="5526" y="215"/>
                    <a:pt x="5408" y="707"/>
                  </a:cubicBezTo>
                  <a:cubicBezTo>
                    <a:pt x="5213" y="1431"/>
                    <a:pt x="4767" y="1822"/>
                    <a:pt x="4070" y="1933"/>
                  </a:cubicBezTo>
                  <a:cubicBezTo>
                    <a:pt x="3457" y="1989"/>
                    <a:pt x="2816" y="2045"/>
                    <a:pt x="2203" y="2073"/>
                  </a:cubicBezTo>
                  <a:lnTo>
                    <a:pt x="2203" y="2045"/>
                  </a:lnTo>
                  <a:lnTo>
                    <a:pt x="1004" y="2045"/>
                  </a:lnTo>
                  <a:cubicBezTo>
                    <a:pt x="447" y="2073"/>
                    <a:pt x="1" y="2519"/>
                    <a:pt x="28" y="3048"/>
                  </a:cubicBezTo>
                  <a:cubicBezTo>
                    <a:pt x="55" y="3559"/>
                    <a:pt x="574" y="3914"/>
                    <a:pt x="1111" y="3914"/>
                  </a:cubicBezTo>
                  <a:cubicBezTo>
                    <a:pt x="1131" y="3914"/>
                    <a:pt x="1151" y="3913"/>
                    <a:pt x="1171" y="3912"/>
                  </a:cubicBezTo>
                  <a:cubicBezTo>
                    <a:pt x="2203" y="3857"/>
                    <a:pt x="3234" y="3773"/>
                    <a:pt x="4293" y="3717"/>
                  </a:cubicBezTo>
                  <a:cubicBezTo>
                    <a:pt x="4341" y="3712"/>
                    <a:pt x="4388" y="3709"/>
                    <a:pt x="4433" y="3709"/>
                  </a:cubicBezTo>
                  <a:cubicBezTo>
                    <a:pt x="4838" y="3709"/>
                    <a:pt x="5146" y="3930"/>
                    <a:pt x="5297" y="4330"/>
                  </a:cubicBezTo>
                  <a:cubicBezTo>
                    <a:pt x="5631" y="5195"/>
                    <a:pt x="6328" y="5752"/>
                    <a:pt x="7248" y="5891"/>
                  </a:cubicBezTo>
                  <a:cubicBezTo>
                    <a:pt x="7835" y="5986"/>
                    <a:pt x="8422" y="6042"/>
                    <a:pt x="9018" y="6042"/>
                  </a:cubicBezTo>
                  <a:cubicBezTo>
                    <a:pt x="9299" y="6042"/>
                    <a:pt x="9582" y="6030"/>
                    <a:pt x="9868" y="6003"/>
                  </a:cubicBezTo>
                  <a:cubicBezTo>
                    <a:pt x="11011" y="5891"/>
                    <a:pt x="11959" y="5390"/>
                    <a:pt x="12405" y="4219"/>
                  </a:cubicBezTo>
                  <a:cubicBezTo>
                    <a:pt x="12560" y="3830"/>
                    <a:pt x="12884" y="3658"/>
                    <a:pt x="13265" y="3658"/>
                  </a:cubicBezTo>
                  <a:cubicBezTo>
                    <a:pt x="13294" y="3658"/>
                    <a:pt x="13323" y="3659"/>
                    <a:pt x="13353" y="3661"/>
                  </a:cubicBezTo>
                  <a:cubicBezTo>
                    <a:pt x="14384" y="3745"/>
                    <a:pt x="15471" y="3773"/>
                    <a:pt x="16531" y="3884"/>
                  </a:cubicBezTo>
                  <a:cubicBezTo>
                    <a:pt x="16587" y="3891"/>
                    <a:pt x="16641" y="3894"/>
                    <a:pt x="16695" y="3894"/>
                  </a:cubicBezTo>
                  <a:cubicBezTo>
                    <a:pt x="17116" y="3894"/>
                    <a:pt x="17438" y="3698"/>
                    <a:pt x="17562" y="3327"/>
                  </a:cubicBezTo>
                  <a:cubicBezTo>
                    <a:pt x="17754" y="2779"/>
                    <a:pt x="17461" y="1988"/>
                    <a:pt x="16630" y="1988"/>
                  </a:cubicBezTo>
                  <a:cubicBezTo>
                    <a:pt x="16615" y="1988"/>
                    <a:pt x="16601" y="1988"/>
                    <a:pt x="16586" y="1989"/>
                  </a:cubicBezTo>
                  <a:cubicBezTo>
                    <a:pt x="16399" y="1999"/>
                    <a:pt x="16210" y="2004"/>
                    <a:pt x="16021" y="2004"/>
                  </a:cubicBezTo>
                  <a:cubicBezTo>
                    <a:pt x="15198" y="2004"/>
                    <a:pt x="14364" y="1918"/>
                    <a:pt x="13548" y="1850"/>
                  </a:cubicBezTo>
                  <a:cubicBezTo>
                    <a:pt x="12823" y="1794"/>
                    <a:pt x="12461" y="1487"/>
                    <a:pt x="12266" y="735"/>
                  </a:cubicBezTo>
                  <a:cubicBezTo>
                    <a:pt x="12131" y="215"/>
                    <a:pt x="11996" y="1"/>
                    <a:pt x="11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-452249" y="2493995"/>
              <a:ext cx="858971" cy="292711"/>
            </a:xfrm>
            <a:custGeom>
              <a:avLst/>
              <a:gdLst/>
              <a:ahLst/>
              <a:cxnLst/>
              <a:rect l="l" t="t" r="r" b="b"/>
              <a:pathLst>
                <a:path w="17751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3"/>
                    <a:pt x="9587" y="476"/>
                    <a:pt x="8826" y="476"/>
                  </a:cubicBezTo>
                  <a:cubicBezTo>
                    <a:pt x="8019" y="476"/>
                    <a:pt x="7215" y="349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30"/>
                    <a:pt x="4767" y="1820"/>
                    <a:pt x="4070" y="1932"/>
                  </a:cubicBezTo>
                  <a:cubicBezTo>
                    <a:pt x="3457" y="2015"/>
                    <a:pt x="2816" y="2043"/>
                    <a:pt x="2203" y="2071"/>
                  </a:cubicBezTo>
                  <a:lnTo>
                    <a:pt x="2203" y="2043"/>
                  </a:lnTo>
                  <a:lnTo>
                    <a:pt x="1004" y="2043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57"/>
                    <a:pt x="574" y="3912"/>
                    <a:pt x="1111" y="3912"/>
                  </a:cubicBezTo>
                  <a:cubicBezTo>
                    <a:pt x="1131" y="3912"/>
                    <a:pt x="1151" y="3912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41" y="3710"/>
                    <a:pt x="4388" y="3707"/>
                    <a:pt x="4433" y="3707"/>
                  </a:cubicBezTo>
                  <a:cubicBezTo>
                    <a:pt x="4838" y="3707"/>
                    <a:pt x="5146" y="3928"/>
                    <a:pt x="5297" y="4329"/>
                  </a:cubicBezTo>
                  <a:cubicBezTo>
                    <a:pt x="5631" y="5193"/>
                    <a:pt x="6328" y="5751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8"/>
                    <a:pt x="12405" y="4245"/>
                  </a:cubicBezTo>
                  <a:cubicBezTo>
                    <a:pt x="12554" y="3874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0"/>
                    <a:pt x="16734" y="3900"/>
                  </a:cubicBezTo>
                  <a:cubicBezTo>
                    <a:pt x="17137" y="3900"/>
                    <a:pt x="17442" y="3685"/>
                    <a:pt x="17562" y="3326"/>
                  </a:cubicBezTo>
                  <a:cubicBezTo>
                    <a:pt x="17751" y="2786"/>
                    <a:pt x="17470" y="2013"/>
                    <a:pt x="16670" y="2013"/>
                  </a:cubicBezTo>
                  <a:cubicBezTo>
                    <a:pt x="16643" y="2013"/>
                    <a:pt x="16615" y="2014"/>
                    <a:pt x="16586" y="2015"/>
                  </a:cubicBezTo>
                  <a:cubicBezTo>
                    <a:pt x="16478" y="2018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2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-452249" y="2079120"/>
              <a:ext cx="859116" cy="292518"/>
            </a:xfrm>
            <a:custGeom>
              <a:avLst/>
              <a:gdLst/>
              <a:ahLst/>
              <a:cxnLst/>
              <a:rect l="l" t="t" r="r" b="b"/>
              <a:pathLst>
                <a:path w="17754" h="6045" extrusionOk="0">
                  <a:moveTo>
                    <a:pt x="11671" y="1"/>
                  </a:moveTo>
                  <a:cubicBezTo>
                    <a:pt x="11530" y="1"/>
                    <a:pt x="11352" y="40"/>
                    <a:pt x="11123" y="108"/>
                  </a:cubicBezTo>
                  <a:cubicBezTo>
                    <a:pt x="10340" y="356"/>
                    <a:pt x="9563" y="474"/>
                    <a:pt x="8790" y="474"/>
                  </a:cubicBezTo>
                  <a:cubicBezTo>
                    <a:pt x="7995" y="474"/>
                    <a:pt x="7204" y="349"/>
                    <a:pt x="6412" y="108"/>
                  </a:cubicBezTo>
                  <a:cubicBezTo>
                    <a:pt x="6226" y="62"/>
                    <a:pt x="6079" y="35"/>
                    <a:pt x="5960" y="35"/>
                  </a:cubicBezTo>
                  <a:cubicBezTo>
                    <a:pt x="5650" y="35"/>
                    <a:pt x="5529" y="218"/>
                    <a:pt x="5408" y="722"/>
                  </a:cubicBezTo>
                  <a:cubicBezTo>
                    <a:pt x="5213" y="1446"/>
                    <a:pt x="4767" y="1837"/>
                    <a:pt x="4070" y="1920"/>
                  </a:cubicBezTo>
                  <a:cubicBezTo>
                    <a:pt x="3457" y="2004"/>
                    <a:pt x="2816" y="2032"/>
                    <a:pt x="2203" y="2087"/>
                  </a:cubicBezTo>
                  <a:lnTo>
                    <a:pt x="2203" y="2032"/>
                  </a:lnTo>
                  <a:lnTo>
                    <a:pt x="1004" y="2032"/>
                  </a:lnTo>
                  <a:cubicBezTo>
                    <a:pt x="447" y="2060"/>
                    <a:pt x="1" y="2533"/>
                    <a:pt x="28" y="3035"/>
                  </a:cubicBezTo>
                  <a:cubicBezTo>
                    <a:pt x="55" y="3547"/>
                    <a:pt x="577" y="3929"/>
                    <a:pt x="1115" y="3929"/>
                  </a:cubicBezTo>
                  <a:cubicBezTo>
                    <a:pt x="1134" y="3929"/>
                    <a:pt x="1153" y="3928"/>
                    <a:pt x="1171" y="3927"/>
                  </a:cubicBezTo>
                  <a:cubicBezTo>
                    <a:pt x="2203" y="3844"/>
                    <a:pt x="3234" y="3788"/>
                    <a:pt x="4293" y="3704"/>
                  </a:cubicBezTo>
                  <a:cubicBezTo>
                    <a:pt x="4323" y="3702"/>
                    <a:pt x="4352" y="3702"/>
                    <a:pt x="4380" y="3702"/>
                  </a:cubicBezTo>
                  <a:cubicBezTo>
                    <a:pt x="4811" y="3702"/>
                    <a:pt x="5140" y="3901"/>
                    <a:pt x="5297" y="4345"/>
                  </a:cubicBezTo>
                  <a:cubicBezTo>
                    <a:pt x="5631" y="5209"/>
                    <a:pt x="6328" y="5767"/>
                    <a:pt x="7248" y="5906"/>
                  </a:cubicBezTo>
                  <a:cubicBezTo>
                    <a:pt x="7839" y="6002"/>
                    <a:pt x="8429" y="6045"/>
                    <a:pt x="9029" y="6045"/>
                  </a:cubicBezTo>
                  <a:cubicBezTo>
                    <a:pt x="9306" y="6045"/>
                    <a:pt x="9586" y="6035"/>
                    <a:pt x="9868" y="6018"/>
                  </a:cubicBezTo>
                  <a:cubicBezTo>
                    <a:pt x="11011" y="5906"/>
                    <a:pt x="11959" y="5377"/>
                    <a:pt x="12405" y="4234"/>
                  </a:cubicBezTo>
                  <a:cubicBezTo>
                    <a:pt x="12560" y="3845"/>
                    <a:pt x="12884" y="3673"/>
                    <a:pt x="13265" y="3673"/>
                  </a:cubicBezTo>
                  <a:cubicBezTo>
                    <a:pt x="13294" y="3673"/>
                    <a:pt x="13323" y="3674"/>
                    <a:pt x="13353" y="3676"/>
                  </a:cubicBezTo>
                  <a:cubicBezTo>
                    <a:pt x="14384" y="3732"/>
                    <a:pt x="15471" y="3788"/>
                    <a:pt x="16531" y="3871"/>
                  </a:cubicBezTo>
                  <a:cubicBezTo>
                    <a:pt x="16601" y="3883"/>
                    <a:pt x="16669" y="3889"/>
                    <a:pt x="16734" y="3889"/>
                  </a:cubicBezTo>
                  <a:cubicBezTo>
                    <a:pt x="17137" y="3889"/>
                    <a:pt x="17442" y="3674"/>
                    <a:pt x="17562" y="3314"/>
                  </a:cubicBezTo>
                  <a:cubicBezTo>
                    <a:pt x="17754" y="2766"/>
                    <a:pt x="17461" y="2003"/>
                    <a:pt x="16631" y="2003"/>
                  </a:cubicBezTo>
                  <a:cubicBezTo>
                    <a:pt x="16616" y="2003"/>
                    <a:pt x="16601" y="2003"/>
                    <a:pt x="16586" y="2004"/>
                  </a:cubicBezTo>
                  <a:cubicBezTo>
                    <a:pt x="16478" y="2007"/>
                    <a:pt x="16369" y="2008"/>
                    <a:pt x="16260" y="2008"/>
                  </a:cubicBezTo>
                  <a:cubicBezTo>
                    <a:pt x="15360" y="2008"/>
                    <a:pt x="14443" y="1914"/>
                    <a:pt x="13548" y="1864"/>
                  </a:cubicBezTo>
                  <a:cubicBezTo>
                    <a:pt x="12823" y="1781"/>
                    <a:pt x="12461" y="1474"/>
                    <a:pt x="12266" y="749"/>
                  </a:cubicBezTo>
                  <a:cubicBezTo>
                    <a:pt x="12130" y="207"/>
                    <a:pt x="11994" y="1"/>
                    <a:pt x="11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-452249" y="1663083"/>
              <a:ext cx="859116" cy="292372"/>
            </a:xfrm>
            <a:custGeom>
              <a:avLst/>
              <a:gdLst/>
              <a:ahLst/>
              <a:cxnLst/>
              <a:rect l="l" t="t" r="r" b="b"/>
              <a:pathLst>
                <a:path w="17754" h="6042" extrusionOk="0">
                  <a:moveTo>
                    <a:pt x="11678" y="0"/>
                  </a:moveTo>
                  <a:cubicBezTo>
                    <a:pt x="11535" y="0"/>
                    <a:pt x="11356" y="43"/>
                    <a:pt x="11123" y="121"/>
                  </a:cubicBezTo>
                  <a:cubicBezTo>
                    <a:pt x="10340" y="354"/>
                    <a:pt x="9565" y="466"/>
                    <a:pt x="8792" y="466"/>
                  </a:cubicBezTo>
                  <a:cubicBezTo>
                    <a:pt x="7997" y="466"/>
                    <a:pt x="7204" y="347"/>
                    <a:pt x="6412" y="121"/>
                  </a:cubicBezTo>
                  <a:cubicBezTo>
                    <a:pt x="6215" y="72"/>
                    <a:pt x="6062" y="42"/>
                    <a:pt x="5939" y="42"/>
                  </a:cubicBezTo>
                  <a:cubicBezTo>
                    <a:pt x="5645" y="42"/>
                    <a:pt x="5526" y="214"/>
                    <a:pt x="5408" y="706"/>
                  </a:cubicBezTo>
                  <a:cubicBezTo>
                    <a:pt x="5213" y="1431"/>
                    <a:pt x="4767" y="1821"/>
                    <a:pt x="4070" y="1933"/>
                  </a:cubicBezTo>
                  <a:cubicBezTo>
                    <a:pt x="3457" y="1988"/>
                    <a:pt x="2816" y="2044"/>
                    <a:pt x="2203" y="2072"/>
                  </a:cubicBezTo>
                  <a:lnTo>
                    <a:pt x="2203" y="2016"/>
                  </a:lnTo>
                  <a:lnTo>
                    <a:pt x="1004" y="2016"/>
                  </a:lnTo>
                  <a:cubicBezTo>
                    <a:pt x="447" y="2072"/>
                    <a:pt x="1" y="2518"/>
                    <a:pt x="28" y="3048"/>
                  </a:cubicBezTo>
                  <a:cubicBezTo>
                    <a:pt x="55" y="3532"/>
                    <a:pt x="577" y="3913"/>
                    <a:pt x="1115" y="3913"/>
                  </a:cubicBezTo>
                  <a:cubicBezTo>
                    <a:pt x="1134" y="3913"/>
                    <a:pt x="1152" y="3913"/>
                    <a:pt x="1171" y="3912"/>
                  </a:cubicBezTo>
                  <a:cubicBezTo>
                    <a:pt x="2203" y="3856"/>
                    <a:pt x="3234" y="3772"/>
                    <a:pt x="4293" y="3717"/>
                  </a:cubicBezTo>
                  <a:cubicBezTo>
                    <a:pt x="4341" y="3711"/>
                    <a:pt x="4388" y="3708"/>
                    <a:pt x="4433" y="3708"/>
                  </a:cubicBezTo>
                  <a:cubicBezTo>
                    <a:pt x="4838" y="3708"/>
                    <a:pt x="5146" y="3929"/>
                    <a:pt x="5297" y="4330"/>
                  </a:cubicBezTo>
                  <a:cubicBezTo>
                    <a:pt x="5631" y="5194"/>
                    <a:pt x="6328" y="5751"/>
                    <a:pt x="7248" y="5891"/>
                  </a:cubicBezTo>
                  <a:cubicBezTo>
                    <a:pt x="7835" y="5986"/>
                    <a:pt x="8422" y="6042"/>
                    <a:pt x="9018" y="6042"/>
                  </a:cubicBezTo>
                  <a:cubicBezTo>
                    <a:pt x="9299" y="6042"/>
                    <a:pt x="9582" y="6029"/>
                    <a:pt x="9868" y="6002"/>
                  </a:cubicBezTo>
                  <a:cubicBezTo>
                    <a:pt x="11011" y="5891"/>
                    <a:pt x="11959" y="5389"/>
                    <a:pt x="12405" y="4218"/>
                  </a:cubicBezTo>
                  <a:cubicBezTo>
                    <a:pt x="12560" y="3830"/>
                    <a:pt x="12884" y="3658"/>
                    <a:pt x="13265" y="3658"/>
                  </a:cubicBezTo>
                  <a:cubicBezTo>
                    <a:pt x="13294" y="3658"/>
                    <a:pt x="13323" y="3659"/>
                    <a:pt x="13353" y="3661"/>
                  </a:cubicBezTo>
                  <a:cubicBezTo>
                    <a:pt x="14384" y="3744"/>
                    <a:pt x="15471" y="3772"/>
                    <a:pt x="16531" y="3884"/>
                  </a:cubicBezTo>
                  <a:cubicBezTo>
                    <a:pt x="16587" y="3890"/>
                    <a:pt x="16641" y="3893"/>
                    <a:pt x="16695" y="3893"/>
                  </a:cubicBezTo>
                  <a:cubicBezTo>
                    <a:pt x="17116" y="3893"/>
                    <a:pt x="17438" y="3698"/>
                    <a:pt x="17562" y="3326"/>
                  </a:cubicBezTo>
                  <a:cubicBezTo>
                    <a:pt x="17754" y="2778"/>
                    <a:pt x="17461" y="1988"/>
                    <a:pt x="16630" y="1988"/>
                  </a:cubicBezTo>
                  <a:cubicBezTo>
                    <a:pt x="16615" y="1988"/>
                    <a:pt x="16601" y="1988"/>
                    <a:pt x="16586" y="1988"/>
                  </a:cubicBezTo>
                  <a:cubicBezTo>
                    <a:pt x="16399" y="1999"/>
                    <a:pt x="16210" y="2003"/>
                    <a:pt x="16021" y="2003"/>
                  </a:cubicBezTo>
                  <a:cubicBezTo>
                    <a:pt x="15198" y="2003"/>
                    <a:pt x="14364" y="1917"/>
                    <a:pt x="13548" y="1849"/>
                  </a:cubicBezTo>
                  <a:cubicBezTo>
                    <a:pt x="12823" y="1793"/>
                    <a:pt x="12461" y="1459"/>
                    <a:pt x="12266" y="734"/>
                  </a:cubicBezTo>
                  <a:cubicBezTo>
                    <a:pt x="12131" y="214"/>
                    <a:pt x="11996" y="0"/>
                    <a:pt x="11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-452249" y="1247675"/>
              <a:ext cx="859116" cy="292711"/>
            </a:xfrm>
            <a:custGeom>
              <a:avLst/>
              <a:gdLst/>
              <a:ahLst/>
              <a:cxnLst/>
              <a:rect l="l" t="t" r="r" b="b"/>
              <a:pathLst>
                <a:path w="17754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4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58"/>
                    <a:pt x="4767" y="1821"/>
                    <a:pt x="4070" y="1932"/>
                  </a:cubicBezTo>
                  <a:cubicBezTo>
                    <a:pt x="3457" y="2016"/>
                    <a:pt x="2816" y="2044"/>
                    <a:pt x="2203" y="2071"/>
                  </a:cubicBezTo>
                  <a:lnTo>
                    <a:pt x="2203" y="2044"/>
                  </a:lnTo>
                  <a:lnTo>
                    <a:pt x="1004" y="2044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43"/>
                    <a:pt x="545" y="3916"/>
                    <a:pt x="1065" y="3916"/>
                  </a:cubicBezTo>
                  <a:cubicBezTo>
                    <a:pt x="1100" y="3916"/>
                    <a:pt x="1136" y="3915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23" y="3714"/>
                    <a:pt x="4352" y="3713"/>
                    <a:pt x="4381" y="3713"/>
                  </a:cubicBezTo>
                  <a:cubicBezTo>
                    <a:pt x="4812" y="3713"/>
                    <a:pt x="5140" y="3911"/>
                    <a:pt x="5297" y="4329"/>
                  </a:cubicBezTo>
                  <a:cubicBezTo>
                    <a:pt x="5631" y="5221"/>
                    <a:pt x="6328" y="5779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9"/>
                    <a:pt x="12405" y="4246"/>
                  </a:cubicBezTo>
                  <a:cubicBezTo>
                    <a:pt x="12560" y="3857"/>
                    <a:pt x="12884" y="3685"/>
                    <a:pt x="13265" y="3685"/>
                  </a:cubicBezTo>
                  <a:cubicBezTo>
                    <a:pt x="13294" y="3685"/>
                    <a:pt x="13323" y="3686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5"/>
                    <a:pt x="17562" y="3326"/>
                  </a:cubicBezTo>
                  <a:cubicBezTo>
                    <a:pt x="17754" y="2778"/>
                    <a:pt x="17461" y="2015"/>
                    <a:pt x="16631" y="2015"/>
                  </a:cubicBezTo>
                  <a:cubicBezTo>
                    <a:pt x="16616" y="2015"/>
                    <a:pt x="16601" y="2015"/>
                    <a:pt x="16586" y="2016"/>
                  </a:cubicBezTo>
                  <a:cubicBezTo>
                    <a:pt x="16478" y="2019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3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-452249" y="832170"/>
              <a:ext cx="859116" cy="291840"/>
            </a:xfrm>
            <a:custGeom>
              <a:avLst/>
              <a:gdLst/>
              <a:ahLst/>
              <a:cxnLst/>
              <a:rect l="l" t="t" r="r" b="b"/>
              <a:pathLst>
                <a:path w="17754" h="6031" extrusionOk="0">
                  <a:moveTo>
                    <a:pt x="11678" y="1"/>
                  </a:moveTo>
                  <a:cubicBezTo>
                    <a:pt x="11535" y="1"/>
                    <a:pt x="11356" y="44"/>
                    <a:pt x="11123" y="122"/>
                  </a:cubicBezTo>
                  <a:cubicBezTo>
                    <a:pt x="10340" y="355"/>
                    <a:pt x="9565" y="467"/>
                    <a:pt x="8792" y="467"/>
                  </a:cubicBezTo>
                  <a:cubicBezTo>
                    <a:pt x="7997" y="467"/>
                    <a:pt x="7204" y="348"/>
                    <a:pt x="6412" y="122"/>
                  </a:cubicBezTo>
                  <a:cubicBezTo>
                    <a:pt x="6213" y="64"/>
                    <a:pt x="6059" y="30"/>
                    <a:pt x="5935" y="30"/>
                  </a:cubicBezTo>
                  <a:cubicBezTo>
                    <a:pt x="5643" y="30"/>
                    <a:pt x="5526" y="217"/>
                    <a:pt x="5408" y="707"/>
                  </a:cubicBezTo>
                  <a:cubicBezTo>
                    <a:pt x="5213" y="1432"/>
                    <a:pt x="4767" y="1822"/>
                    <a:pt x="4070" y="1933"/>
                  </a:cubicBezTo>
                  <a:cubicBezTo>
                    <a:pt x="3457" y="1989"/>
                    <a:pt x="2816" y="2017"/>
                    <a:pt x="2203" y="2073"/>
                  </a:cubicBezTo>
                  <a:lnTo>
                    <a:pt x="2203" y="2017"/>
                  </a:lnTo>
                  <a:lnTo>
                    <a:pt x="1004" y="2017"/>
                  </a:lnTo>
                  <a:cubicBezTo>
                    <a:pt x="447" y="2073"/>
                    <a:pt x="1" y="2519"/>
                    <a:pt x="28" y="3048"/>
                  </a:cubicBezTo>
                  <a:cubicBezTo>
                    <a:pt x="55" y="3533"/>
                    <a:pt x="577" y="3914"/>
                    <a:pt x="1115" y="3914"/>
                  </a:cubicBezTo>
                  <a:cubicBezTo>
                    <a:pt x="1134" y="3914"/>
                    <a:pt x="1152" y="3914"/>
                    <a:pt x="1171" y="3913"/>
                  </a:cubicBezTo>
                  <a:cubicBezTo>
                    <a:pt x="2203" y="3829"/>
                    <a:pt x="3234" y="3773"/>
                    <a:pt x="4293" y="3690"/>
                  </a:cubicBezTo>
                  <a:cubicBezTo>
                    <a:pt x="4320" y="3688"/>
                    <a:pt x="4346" y="3687"/>
                    <a:pt x="4372" y="3687"/>
                  </a:cubicBezTo>
                  <a:cubicBezTo>
                    <a:pt x="4807" y="3687"/>
                    <a:pt x="5139" y="3910"/>
                    <a:pt x="5297" y="4331"/>
                  </a:cubicBezTo>
                  <a:cubicBezTo>
                    <a:pt x="5631" y="5195"/>
                    <a:pt x="6328" y="5752"/>
                    <a:pt x="7248" y="5892"/>
                  </a:cubicBezTo>
                  <a:cubicBezTo>
                    <a:pt x="7839" y="5987"/>
                    <a:pt x="8429" y="6030"/>
                    <a:pt x="9029" y="6030"/>
                  </a:cubicBezTo>
                  <a:cubicBezTo>
                    <a:pt x="9306" y="6030"/>
                    <a:pt x="9586" y="6021"/>
                    <a:pt x="9868" y="6003"/>
                  </a:cubicBezTo>
                  <a:cubicBezTo>
                    <a:pt x="11011" y="5892"/>
                    <a:pt x="11959" y="5362"/>
                    <a:pt x="12405" y="4219"/>
                  </a:cubicBezTo>
                  <a:cubicBezTo>
                    <a:pt x="12560" y="3831"/>
                    <a:pt x="12884" y="3659"/>
                    <a:pt x="13265" y="3659"/>
                  </a:cubicBezTo>
                  <a:cubicBezTo>
                    <a:pt x="13294" y="3659"/>
                    <a:pt x="13323" y="3660"/>
                    <a:pt x="13353" y="3662"/>
                  </a:cubicBezTo>
                  <a:cubicBezTo>
                    <a:pt x="14384" y="3745"/>
                    <a:pt x="15471" y="3773"/>
                    <a:pt x="16531" y="3885"/>
                  </a:cubicBezTo>
                  <a:cubicBezTo>
                    <a:pt x="16587" y="3891"/>
                    <a:pt x="16641" y="3894"/>
                    <a:pt x="16695" y="3894"/>
                  </a:cubicBezTo>
                  <a:cubicBezTo>
                    <a:pt x="17116" y="3894"/>
                    <a:pt x="17438" y="3699"/>
                    <a:pt x="17562" y="3327"/>
                  </a:cubicBezTo>
                  <a:cubicBezTo>
                    <a:pt x="17754" y="2779"/>
                    <a:pt x="17461" y="1988"/>
                    <a:pt x="16630" y="1988"/>
                  </a:cubicBezTo>
                  <a:cubicBezTo>
                    <a:pt x="16615" y="1988"/>
                    <a:pt x="16601" y="1989"/>
                    <a:pt x="16586" y="1989"/>
                  </a:cubicBezTo>
                  <a:cubicBezTo>
                    <a:pt x="16452" y="1993"/>
                    <a:pt x="16317" y="1995"/>
                    <a:pt x="16182" y="1995"/>
                  </a:cubicBezTo>
                  <a:cubicBezTo>
                    <a:pt x="15307" y="1995"/>
                    <a:pt x="14417" y="1922"/>
                    <a:pt x="13548" y="1850"/>
                  </a:cubicBezTo>
                  <a:cubicBezTo>
                    <a:pt x="12823" y="1794"/>
                    <a:pt x="12461" y="1460"/>
                    <a:pt x="12266" y="735"/>
                  </a:cubicBezTo>
                  <a:cubicBezTo>
                    <a:pt x="12131" y="215"/>
                    <a:pt x="11996" y="1"/>
                    <a:pt x="11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-452249" y="416811"/>
              <a:ext cx="858971" cy="292711"/>
            </a:xfrm>
            <a:custGeom>
              <a:avLst/>
              <a:gdLst/>
              <a:ahLst/>
              <a:cxnLst/>
              <a:rect l="l" t="t" r="r" b="b"/>
              <a:pathLst>
                <a:path w="17751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3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58"/>
                    <a:pt x="4767" y="1820"/>
                    <a:pt x="4070" y="1932"/>
                  </a:cubicBezTo>
                  <a:cubicBezTo>
                    <a:pt x="3457" y="2015"/>
                    <a:pt x="2816" y="2043"/>
                    <a:pt x="2203" y="2071"/>
                  </a:cubicBezTo>
                  <a:lnTo>
                    <a:pt x="2203" y="2043"/>
                  </a:lnTo>
                  <a:lnTo>
                    <a:pt x="1004" y="2043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43"/>
                    <a:pt x="545" y="3916"/>
                    <a:pt x="1065" y="3916"/>
                  </a:cubicBezTo>
                  <a:cubicBezTo>
                    <a:pt x="1100" y="3916"/>
                    <a:pt x="1136" y="3915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23" y="3714"/>
                    <a:pt x="4352" y="3713"/>
                    <a:pt x="4381" y="3713"/>
                  </a:cubicBezTo>
                  <a:cubicBezTo>
                    <a:pt x="4812" y="3713"/>
                    <a:pt x="5140" y="3911"/>
                    <a:pt x="5297" y="4329"/>
                  </a:cubicBezTo>
                  <a:cubicBezTo>
                    <a:pt x="5631" y="5221"/>
                    <a:pt x="6328" y="5779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8"/>
                    <a:pt x="12405" y="4245"/>
                  </a:cubicBezTo>
                  <a:cubicBezTo>
                    <a:pt x="12554" y="3874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5"/>
                    <a:pt x="17562" y="3326"/>
                  </a:cubicBezTo>
                  <a:cubicBezTo>
                    <a:pt x="17751" y="2786"/>
                    <a:pt x="17470" y="2013"/>
                    <a:pt x="16670" y="2013"/>
                  </a:cubicBezTo>
                  <a:cubicBezTo>
                    <a:pt x="16643" y="2013"/>
                    <a:pt x="16615" y="2014"/>
                    <a:pt x="16586" y="2015"/>
                  </a:cubicBezTo>
                  <a:cubicBezTo>
                    <a:pt x="16478" y="2018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2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-452249" y="-1"/>
              <a:ext cx="859116" cy="292760"/>
            </a:xfrm>
            <a:custGeom>
              <a:avLst/>
              <a:gdLst/>
              <a:ahLst/>
              <a:cxnLst/>
              <a:rect l="l" t="t" r="r" b="b"/>
              <a:pathLst>
                <a:path w="17754" h="6050" extrusionOk="0">
                  <a:moveTo>
                    <a:pt x="11674" y="1"/>
                  </a:moveTo>
                  <a:cubicBezTo>
                    <a:pt x="11532" y="1"/>
                    <a:pt x="11353" y="44"/>
                    <a:pt x="11123" y="121"/>
                  </a:cubicBezTo>
                  <a:cubicBezTo>
                    <a:pt x="10352" y="364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1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4"/>
                    <a:pt x="5408" y="706"/>
                  </a:cubicBezTo>
                  <a:cubicBezTo>
                    <a:pt x="5213" y="1459"/>
                    <a:pt x="4767" y="1821"/>
                    <a:pt x="4070" y="1932"/>
                  </a:cubicBezTo>
                  <a:cubicBezTo>
                    <a:pt x="3457" y="2016"/>
                    <a:pt x="2816" y="2044"/>
                    <a:pt x="2203" y="2072"/>
                  </a:cubicBezTo>
                  <a:lnTo>
                    <a:pt x="2203" y="2044"/>
                  </a:lnTo>
                  <a:lnTo>
                    <a:pt x="1004" y="2044"/>
                  </a:lnTo>
                  <a:cubicBezTo>
                    <a:pt x="447" y="2072"/>
                    <a:pt x="1" y="2518"/>
                    <a:pt x="28" y="3047"/>
                  </a:cubicBezTo>
                  <a:cubicBezTo>
                    <a:pt x="55" y="3543"/>
                    <a:pt x="545" y="3917"/>
                    <a:pt x="1065" y="3917"/>
                  </a:cubicBezTo>
                  <a:cubicBezTo>
                    <a:pt x="1100" y="3917"/>
                    <a:pt x="1136" y="3915"/>
                    <a:pt x="1171" y="3912"/>
                  </a:cubicBezTo>
                  <a:cubicBezTo>
                    <a:pt x="2203" y="3856"/>
                    <a:pt x="3234" y="3772"/>
                    <a:pt x="4293" y="3716"/>
                  </a:cubicBezTo>
                  <a:cubicBezTo>
                    <a:pt x="4323" y="3715"/>
                    <a:pt x="4352" y="3714"/>
                    <a:pt x="4381" y="3714"/>
                  </a:cubicBezTo>
                  <a:cubicBezTo>
                    <a:pt x="4812" y="3714"/>
                    <a:pt x="5140" y="3911"/>
                    <a:pt x="5297" y="4330"/>
                  </a:cubicBezTo>
                  <a:cubicBezTo>
                    <a:pt x="5631" y="5222"/>
                    <a:pt x="6328" y="5779"/>
                    <a:pt x="7248" y="5919"/>
                  </a:cubicBezTo>
                  <a:cubicBezTo>
                    <a:pt x="7788" y="6006"/>
                    <a:pt x="8328" y="6049"/>
                    <a:pt x="8875" y="6049"/>
                  </a:cubicBezTo>
                  <a:cubicBezTo>
                    <a:pt x="9203" y="6049"/>
                    <a:pt x="9534" y="6034"/>
                    <a:pt x="9868" y="6002"/>
                  </a:cubicBezTo>
                  <a:cubicBezTo>
                    <a:pt x="11011" y="5919"/>
                    <a:pt x="11959" y="5389"/>
                    <a:pt x="12405" y="4246"/>
                  </a:cubicBezTo>
                  <a:cubicBezTo>
                    <a:pt x="12554" y="3875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9"/>
                  </a:cubicBezTo>
                  <a:cubicBezTo>
                    <a:pt x="14384" y="3744"/>
                    <a:pt x="15471" y="3772"/>
                    <a:pt x="16531" y="3884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6"/>
                    <a:pt x="17562" y="3326"/>
                  </a:cubicBezTo>
                  <a:cubicBezTo>
                    <a:pt x="17754" y="2778"/>
                    <a:pt x="17461" y="2015"/>
                    <a:pt x="16631" y="2015"/>
                  </a:cubicBezTo>
                  <a:cubicBezTo>
                    <a:pt x="16616" y="2015"/>
                    <a:pt x="16601" y="2016"/>
                    <a:pt x="16586" y="2016"/>
                  </a:cubicBezTo>
                  <a:cubicBezTo>
                    <a:pt x="16478" y="2019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7"/>
                  </a:cubicBezTo>
                  <a:cubicBezTo>
                    <a:pt x="12823" y="1793"/>
                    <a:pt x="12461" y="1486"/>
                    <a:pt x="12266" y="762"/>
                  </a:cubicBezTo>
                  <a:cubicBezTo>
                    <a:pt x="12130" y="220"/>
                    <a:pt x="11995" y="1"/>
                    <a:pt x="11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-349716" y="4932539"/>
              <a:ext cx="639184" cy="232466"/>
            </a:xfrm>
            <a:custGeom>
              <a:avLst/>
              <a:gdLst/>
              <a:ahLst/>
              <a:cxnLst/>
              <a:rect l="l" t="t" r="r" b="b"/>
              <a:pathLst>
                <a:path w="13209" h="4804" extrusionOk="0">
                  <a:moveTo>
                    <a:pt x="8759" y="0"/>
                  </a:moveTo>
                  <a:cubicBezTo>
                    <a:pt x="8709" y="0"/>
                    <a:pt x="8651" y="13"/>
                    <a:pt x="8586" y="39"/>
                  </a:cubicBezTo>
                  <a:cubicBezTo>
                    <a:pt x="7958" y="262"/>
                    <a:pt x="7317" y="366"/>
                    <a:pt x="6673" y="366"/>
                  </a:cubicBezTo>
                  <a:cubicBezTo>
                    <a:pt x="6028" y="366"/>
                    <a:pt x="5380" y="262"/>
                    <a:pt x="4739" y="67"/>
                  </a:cubicBezTo>
                  <a:cubicBezTo>
                    <a:pt x="4625" y="26"/>
                    <a:pt x="4538" y="4"/>
                    <a:pt x="4468" y="4"/>
                  </a:cubicBezTo>
                  <a:cubicBezTo>
                    <a:pt x="4298" y="4"/>
                    <a:pt x="4233" y="133"/>
                    <a:pt x="4153" y="429"/>
                  </a:cubicBezTo>
                  <a:cubicBezTo>
                    <a:pt x="3986" y="1014"/>
                    <a:pt x="3707" y="1516"/>
                    <a:pt x="3011" y="1516"/>
                  </a:cubicBezTo>
                  <a:cubicBezTo>
                    <a:pt x="2258" y="1544"/>
                    <a:pt x="1561" y="1600"/>
                    <a:pt x="836" y="1655"/>
                  </a:cubicBezTo>
                  <a:cubicBezTo>
                    <a:pt x="836" y="1572"/>
                    <a:pt x="808" y="1544"/>
                    <a:pt x="781" y="1460"/>
                  </a:cubicBezTo>
                  <a:cubicBezTo>
                    <a:pt x="558" y="1600"/>
                    <a:pt x="307" y="1711"/>
                    <a:pt x="223" y="1878"/>
                  </a:cubicBezTo>
                  <a:cubicBezTo>
                    <a:pt x="0" y="2213"/>
                    <a:pt x="0" y="2575"/>
                    <a:pt x="279" y="2826"/>
                  </a:cubicBezTo>
                  <a:cubicBezTo>
                    <a:pt x="446" y="2993"/>
                    <a:pt x="725" y="3077"/>
                    <a:pt x="948" y="3077"/>
                  </a:cubicBezTo>
                  <a:cubicBezTo>
                    <a:pt x="1673" y="3049"/>
                    <a:pt x="2369" y="2938"/>
                    <a:pt x="3094" y="2854"/>
                  </a:cubicBezTo>
                  <a:cubicBezTo>
                    <a:pt x="3119" y="2853"/>
                    <a:pt x="3144" y="2852"/>
                    <a:pt x="3168" y="2852"/>
                  </a:cubicBezTo>
                  <a:cubicBezTo>
                    <a:pt x="3624" y="2852"/>
                    <a:pt x="3883" y="3100"/>
                    <a:pt x="4042" y="3523"/>
                  </a:cubicBezTo>
                  <a:cubicBezTo>
                    <a:pt x="4265" y="3997"/>
                    <a:pt x="4572" y="4359"/>
                    <a:pt x="5073" y="4527"/>
                  </a:cubicBezTo>
                  <a:cubicBezTo>
                    <a:pt x="5569" y="4717"/>
                    <a:pt x="6077" y="4803"/>
                    <a:pt x="6598" y="4803"/>
                  </a:cubicBezTo>
                  <a:cubicBezTo>
                    <a:pt x="6840" y="4803"/>
                    <a:pt x="7084" y="4785"/>
                    <a:pt x="7331" y="4750"/>
                  </a:cubicBezTo>
                  <a:cubicBezTo>
                    <a:pt x="8223" y="4638"/>
                    <a:pt x="8892" y="4248"/>
                    <a:pt x="9255" y="3356"/>
                  </a:cubicBezTo>
                  <a:cubicBezTo>
                    <a:pt x="9384" y="3019"/>
                    <a:pt x="9586" y="2851"/>
                    <a:pt x="9904" y="2851"/>
                  </a:cubicBezTo>
                  <a:cubicBezTo>
                    <a:pt x="9928" y="2851"/>
                    <a:pt x="9954" y="2852"/>
                    <a:pt x="9979" y="2854"/>
                  </a:cubicBezTo>
                  <a:cubicBezTo>
                    <a:pt x="10732" y="2938"/>
                    <a:pt x="11513" y="3049"/>
                    <a:pt x="12265" y="3105"/>
                  </a:cubicBezTo>
                  <a:cubicBezTo>
                    <a:pt x="12280" y="3106"/>
                    <a:pt x="12295" y="3106"/>
                    <a:pt x="12310" y="3106"/>
                  </a:cubicBezTo>
                  <a:cubicBezTo>
                    <a:pt x="12793" y="3106"/>
                    <a:pt x="13209" y="2670"/>
                    <a:pt x="13074" y="2129"/>
                  </a:cubicBezTo>
                  <a:cubicBezTo>
                    <a:pt x="12934" y="1683"/>
                    <a:pt x="12655" y="1572"/>
                    <a:pt x="12182" y="1572"/>
                  </a:cubicBezTo>
                  <a:cubicBezTo>
                    <a:pt x="11429" y="1572"/>
                    <a:pt x="10676" y="1572"/>
                    <a:pt x="9952" y="1460"/>
                  </a:cubicBezTo>
                  <a:cubicBezTo>
                    <a:pt x="9366" y="1405"/>
                    <a:pt x="9171" y="875"/>
                    <a:pt x="9060" y="345"/>
                  </a:cubicBezTo>
                  <a:cubicBezTo>
                    <a:pt x="9017" y="132"/>
                    <a:pt x="8925" y="0"/>
                    <a:pt x="8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23"/>
          <p:cNvGrpSpPr/>
          <p:nvPr/>
        </p:nvGrpSpPr>
        <p:grpSpPr>
          <a:xfrm flipH="1">
            <a:off x="3798957" y="4370436"/>
            <a:ext cx="1546086" cy="1546118"/>
            <a:chOff x="7339425" y="1867300"/>
            <a:chExt cx="1188200" cy="1188225"/>
          </a:xfrm>
        </p:grpSpPr>
        <p:sp>
          <p:nvSpPr>
            <p:cNvPr id="649" name="Google Shape;649;p23"/>
            <p:cNvSpPr/>
            <p:nvPr/>
          </p:nvSpPr>
          <p:spPr>
            <a:xfrm>
              <a:off x="7339425" y="1867300"/>
              <a:ext cx="1188200" cy="1188225"/>
            </a:xfrm>
            <a:custGeom>
              <a:avLst/>
              <a:gdLst/>
              <a:ahLst/>
              <a:cxnLst/>
              <a:rect l="l" t="t" r="r" b="b"/>
              <a:pathLst>
                <a:path w="47528" h="47529" extrusionOk="0">
                  <a:moveTo>
                    <a:pt x="23778" y="1"/>
                  </a:moveTo>
                  <a:cubicBezTo>
                    <a:pt x="10649" y="1"/>
                    <a:pt x="0" y="10621"/>
                    <a:pt x="0" y="23751"/>
                  </a:cubicBezTo>
                  <a:cubicBezTo>
                    <a:pt x="0" y="36880"/>
                    <a:pt x="10649" y="47528"/>
                    <a:pt x="23778" y="47528"/>
                  </a:cubicBezTo>
                  <a:cubicBezTo>
                    <a:pt x="36907" y="47528"/>
                    <a:pt x="47528" y="36880"/>
                    <a:pt x="47528" y="23751"/>
                  </a:cubicBezTo>
                  <a:cubicBezTo>
                    <a:pt x="47528" y="10621"/>
                    <a:pt x="36907" y="1"/>
                    <a:pt x="23778" y="1"/>
                  </a:cubicBezTo>
                  <a:close/>
                </a:path>
              </a:pathLst>
            </a:custGeom>
            <a:solidFill>
              <a:srgbClr val="5785A8">
                <a:alpha val="1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7519225" y="2046400"/>
              <a:ext cx="829300" cy="829325"/>
            </a:xfrm>
            <a:custGeom>
              <a:avLst/>
              <a:gdLst/>
              <a:ahLst/>
              <a:cxnLst/>
              <a:rect l="l" t="t" r="r" b="b"/>
              <a:pathLst>
                <a:path w="33172" h="33173" extrusionOk="0">
                  <a:moveTo>
                    <a:pt x="16586" y="1"/>
                  </a:moveTo>
                  <a:cubicBezTo>
                    <a:pt x="7415" y="1"/>
                    <a:pt x="0" y="7444"/>
                    <a:pt x="0" y="16587"/>
                  </a:cubicBezTo>
                  <a:cubicBezTo>
                    <a:pt x="0" y="25758"/>
                    <a:pt x="7415" y="33172"/>
                    <a:pt x="16586" y="33172"/>
                  </a:cubicBezTo>
                  <a:cubicBezTo>
                    <a:pt x="25729" y="33172"/>
                    <a:pt x="33172" y="25758"/>
                    <a:pt x="33172" y="16587"/>
                  </a:cubicBezTo>
                  <a:cubicBezTo>
                    <a:pt x="33172" y="7444"/>
                    <a:pt x="25729" y="1"/>
                    <a:pt x="16586" y="1"/>
                  </a:cubicBezTo>
                  <a:close/>
                </a:path>
              </a:pathLst>
            </a:custGeom>
            <a:solidFill>
              <a:srgbClr val="5785A8">
                <a:alpha val="34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7670450" y="2198325"/>
              <a:ext cx="526150" cy="526175"/>
            </a:xfrm>
            <a:custGeom>
              <a:avLst/>
              <a:gdLst/>
              <a:ahLst/>
              <a:cxnLst/>
              <a:rect l="l" t="t" r="r" b="b"/>
              <a:pathLst>
                <a:path w="21046" h="21047" extrusionOk="0">
                  <a:moveTo>
                    <a:pt x="10537" y="1"/>
                  </a:moveTo>
                  <a:cubicBezTo>
                    <a:pt x="4711" y="1"/>
                    <a:pt x="0" y="4712"/>
                    <a:pt x="0" y="10510"/>
                  </a:cubicBezTo>
                  <a:cubicBezTo>
                    <a:pt x="0" y="16336"/>
                    <a:pt x="4711" y="21047"/>
                    <a:pt x="10537" y="21047"/>
                  </a:cubicBezTo>
                  <a:cubicBezTo>
                    <a:pt x="16335" y="21047"/>
                    <a:pt x="21046" y="16336"/>
                    <a:pt x="21046" y="10510"/>
                  </a:cubicBezTo>
                  <a:cubicBezTo>
                    <a:pt x="21046" y="4712"/>
                    <a:pt x="16335" y="1"/>
                    <a:pt x="10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23"/>
          <p:cNvGrpSpPr/>
          <p:nvPr/>
        </p:nvGrpSpPr>
        <p:grpSpPr>
          <a:xfrm flipH="1">
            <a:off x="713220" y="-775077"/>
            <a:ext cx="1546086" cy="1546118"/>
            <a:chOff x="7339425" y="1867300"/>
            <a:chExt cx="1188200" cy="1188225"/>
          </a:xfrm>
        </p:grpSpPr>
        <p:sp>
          <p:nvSpPr>
            <p:cNvPr id="653" name="Google Shape;653;p23"/>
            <p:cNvSpPr/>
            <p:nvPr/>
          </p:nvSpPr>
          <p:spPr>
            <a:xfrm>
              <a:off x="7339425" y="1867300"/>
              <a:ext cx="1188200" cy="1188225"/>
            </a:xfrm>
            <a:custGeom>
              <a:avLst/>
              <a:gdLst/>
              <a:ahLst/>
              <a:cxnLst/>
              <a:rect l="l" t="t" r="r" b="b"/>
              <a:pathLst>
                <a:path w="47528" h="47529" extrusionOk="0">
                  <a:moveTo>
                    <a:pt x="23778" y="1"/>
                  </a:moveTo>
                  <a:cubicBezTo>
                    <a:pt x="10649" y="1"/>
                    <a:pt x="0" y="10621"/>
                    <a:pt x="0" y="23751"/>
                  </a:cubicBezTo>
                  <a:cubicBezTo>
                    <a:pt x="0" y="36880"/>
                    <a:pt x="10649" y="47528"/>
                    <a:pt x="23778" y="47528"/>
                  </a:cubicBezTo>
                  <a:cubicBezTo>
                    <a:pt x="36907" y="47528"/>
                    <a:pt x="47528" y="36880"/>
                    <a:pt x="47528" y="23751"/>
                  </a:cubicBezTo>
                  <a:cubicBezTo>
                    <a:pt x="47528" y="10621"/>
                    <a:pt x="36907" y="1"/>
                    <a:pt x="23778" y="1"/>
                  </a:cubicBezTo>
                  <a:close/>
                </a:path>
              </a:pathLst>
            </a:custGeom>
            <a:solidFill>
              <a:srgbClr val="5785A8">
                <a:alpha val="1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7519225" y="2046400"/>
              <a:ext cx="829300" cy="829325"/>
            </a:xfrm>
            <a:custGeom>
              <a:avLst/>
              <a:gdLst/>
              <a:ahLst/>
              <a:cxnLst/>
              <a:rect l="l" t="t" r="r" b="b"/>
              <a:pathLst>
                <a:path w="33172" h="33173" extrusionOk="0">
                  <a:moveTo>
                    <a:pt x="16586" y="1"/>
                  </a:moveTo>
                  <a:cubicBezTo>
                    <a:pt x="7415" y="1"/>
                    <a:pt x="0" y="7444"/>
                    <a:pt x="0" y="16587"/>
                  </a:cubicBezTo>
                  <a:cubicBezTo>
                    <a:pt x="0" y="25758"/>
                    <a:pt x="7415" y="33172"/>
                    <a:pt x="16586" y="33172"/>
                  </a:cubicBezTo>
                  <a:cubicBezTo>
                    <a:pt x="25729" y="33172"/>
                    <a:pt x="33172" y="25758"/>
                    <a:pt x="33172" y="16587"/>
                  </a:cubicBezTo>
                  <a:cubicBezTo>
                    <a:pt x="33172" y="7444"/>
                    <a:pt x="25729" y="1"/>
                    <a:pt x="16586" y="1"/>
                  </a:cubicBezTo>
                  <a:close/>
                </a:path>
              </a:pathLst>
            </a:custGeom>
            <a:solidFill>
              <a:srgbClr val="5785A8">
                <a:alpha val="34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7670450" y="2198325"/>
              <a:ext cx="526150" cy="526175"/>
            </a:xfrm>
            <a:custGeom>
              <a:avLst/>
              <a:gdLst/>
              <a:ahLst/>
              <a:cxnLst/>
              <a:rect l="l" t="t" r="r" b="b"/>
              <a:pathLst>
                <a:path w="21046" h="21047" extrusionOk="0">
                  <a:moveTo>
                    <a:pt x="10537" y="1"/>
                  </a:moveTo>
                  <a:cubicBezTo>
                    <a:pt x="4711" y="1"/>
                    <a:pt x="0" y="4712"/>
                    <a:pt x="0" y="10510"/>
                  </a:cubicBezTo>
                  <a:cubicBezTo>
                    <a:pt x="0" y="16336"/>
                    <a:pt x="4711" y="21047"/>
                    <a:pt x="10537" y="21047"/>
                  </a:cubicBezTo>
                  <a:cubicBezTo>
                    <a:pt x="16335" y="21047"/>
                    <a:pt x="21046" y="16336"/>
                    <a:pt x="21046" y="10510"/>
                  </a:cubicBezTo>
                  <a:cubicBezTo>
                    <a:pt x="21046" y="4712"/>
                    <a:pt x="16335" y="1"/>
                    <a:pt x="10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0"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5"/>
          <p:cNvSpPr txBox="1">
            <a:spLocks noGrp="1"/>
          </p:cNvSpPr>
          <p:nvPr>
            <p:ph type="title"/>
          </p:nvPr>
        </p:nvSpPr>
        <p:spPr>
          <a:xfrm>
            <a:off x="1952850" y="1665241"/>
            <a:ext cx="5238300" cy="7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3" name="Google Shape;693;p25"/>
          <p:cNvSpPr txBox="1">
            <a:spLocks noGrp="1"/>
          </p:cNvSpPr>
          <p:nvPr>
            <p:ph type="subTitle" idx="1"/>
          </p:nvPr>
        </p:nvSpPr>
        <p:spPr>
          <a:xfrm>
            <a:off x="1952850" y="2289359"/>
            <a:ext cx="5238300" cy="11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4" name="Google Shape;694;p25"/>
          <p:cNvGrpSpPr/>
          <p:nvPr/>
        </p:nvGrpSpPr>
        <p:grpSpPr>
          <a:xfrm>
            <a:off x="8732642" y="-10753"/>
            <a:ext cx="865842" cy="5165005"/>
            <a:chOff x="-458975" y="-1"/>
            <a:chExt cx="865842" cy="5165005"/>
          </a:xfrm>
        </p:grpSpPr>
        <p:sp>
          <p:nvSpPr>
            <p:cNvPr id="695" name="Google Shape;695;p25"/>
            <p:cNvSpPr/>
            <p:nvPr/>
          </p:nvSpPr>
          <p:spPr>
            <a:xfrm>
              <a:off x="-458975" y="3326988"/>
              <a:ext cx="855245" cy="295131"/>
            </a:xfrm>
            <a:custGeom>
              <a:avLst/>
              <a:gdLst/>
              <a:ahLst/>
              <a:cxnLst/>
              <a:rect l="l" t="t" r="r" b="b"/>
              <a:pathLst>
                <a:path w="17674" h="6099" extrusionOk="0">
                  <a:moveTo>
                    <a:pt x="11736" y="1"/>
                  </a:moveTo>
                  <a:cubicBezTo>
                    <a:pt x="11619" y="1"/>
                    <a:pt x="11474" y="28"/>
                    <a:pt x="11290" y="76"/>
                  </a:cubicBezTo>
                  <a:cubicBezTo>
                    <a:pt x="10457" y="334"/>
                    <a:pt x="9633" y="460"/>
                    <a:pt x="8808" y="460"/>
                  </a:cubicBezTo>
                  <a:cubicBezTo>
                    <a:pt x="8030" y="460"/>
                    <a:pt x="7252" y="348"/>
                    <a:pt x="6467" y="132"/>
                  </a:cubicBezTo>
                  <a:cubicBezTo>
                    <a:pt x="6226" y="57"/>
                    <a:pt x="6052" y="11"/>
                    <a:pt x="5921" y="11"/>
                  </a:cubicBezTo>
                  <a:cubicBezTo>
                    <a:pt x="5659" y="11"/>
                    <a:pt x="5566" y="197"/>
                    <a:pt x="5436" y="717"/>
                  </a:cubicBezTo>
                  <a:cubicBezTo>
                    <a:pt x="5296" y="1275"/>
                    <a:pt x="5046" y="1749"/>
                    <a:pt x="4460" y="1832"/>
                  </a:cubicBezTo>
                  <a:cubicBezTo>
                    <a:pt x="3401" y="1944"/>
                    <a:pt x="2342" y="1972"/>
                    <a:pt x="1282" y="1972"/>
                  </a:cubicBezTo>
                  <a:cubicBezTo>
                    <a:pt x="864" y="1972"/>
                    <a:pt x="474" y="2027"/>
                    <a:pt x="251" y="2390"/>
                  </a:cubicBezTo>
                  <a:cubicBezTo>
                    <a:pt x="0" y="2724"/>
                    <a:pt x="0" y="3142"/>
                    <a:pt x="251" y="3505"/>
                  </a:cubicBezTo>
                  <a:cubicBezTo>
                    <a:pt x="452" y="3807"/>
                    <a:pt x="767" y="3927"/>
                    <a:pt x="1155" y="3927"/>
                  </a:cubicBezTo>
                  <a:cubicBezTo>
                    <a:pt x="1197" y="3927"/>
                    <a:pt x="1239" y="3926"/>
                    <a:pt x="1282" y="3923"/>
                  </a:cubicBezTo>
                  <a:cubicBezTo>
                    <a:pt x="2258" y="3811"/>
                    <a:pt x="3234" y="3728"/>
                    <a:pt x="4209" y="3672"/>
                  </a:cubicBezTo>
                  <a:cubicBezTo>
                    <a:pt x="4239" y="3671"/>
                    <a:pt x="4267" y="3670"/>
                    <a:pt x="4295" y="3670"/>
                  </a:cubicBezTo>
                  <a:cubicBezTo>
                    <a:pt x="4881" y="3670"/>
                    <a:pt x="5195" y="3946"/>
                    <a:pt x="5408" y="4425"/>
                  </a:cubicBezTo>
                  <a:cubicBezTo>
                    <a:pt x="5715" y="5094"/>
                    <a:pt x="6244" y="5567"/>
                    <a:pt x="6941" y="5790"/>
                  </a:cubicBezTo>
                  <a:cubicBezTo>
                    <a:pt x="7576" y="6002"/>
                    <a:pt x="8227" y="6099"/>
                    <a:pt x="8880" y="6099"/>
                  </a:cubicBezTo>
                  <a:cubicBezTo>
                    <a:pt x="9433" y="6099"/>
                    <a:pt x="9988" y="6030"/>
                    <a:pt x="10537" y="5902"/>
                  </a:cubicBezTo>
                  <a:cubicBezTo>
                    <a:pt x="11290" y="5735"/>
                    <a:pt x="11959" y="5317"/>
                    <a:pt x="12265" y="4536"/>
                  </a:cubicBezTo>
                  <a:cubicBezTo>
                    <a:pt x="12516" y="3960"/>
                    <a:pt x="12879" y="3631"/>
                    <a:pt x="13456" y="3631"/>
                  </a:cubicBezTo>
                  <a:cubicBezTo>
                    <a:pt x="13521" y="3631"/>
                    <a:pt x="13588" y="3636"/>
                    <a:pt x="13659" y="3644"/>
                  </a:cubicBezTo>
                  <a:cubicBezTo>
                    <a:pt x="14607" y="3700"/>
                    <a:pt x="15555" y="3811"/>
                    <a:pt x="16419" y="3895"/>
                  </a:cubicBezTo>
                  <a:cubicBezTo>
                    <a:pt x="16455" y="3897"/>
                    <a:pt x="16491" y="3898"/>
                    <a:pt x="16527" y="3898"/>
                  </a:cubicBezTo>
                  <a:cubicBezTo>
                    <a:pt x="16923" y="3898"/>
                    <a:pt x="17245" y="3754"/>
                    <a:pt x="17450" y="3421"/>
                  </a:cubicBezTo>
                  <a:cubicBezTo>
                    <a:pt x="17673" y="3087"/>
                    <a:pt x="17673" y="2696"/>
                    <a:pt x="17422" y="2362"/>
                  </a:cubicBezTo>
                  <a:cubicBezTo>
                    <a:pt x="17171" y="2027"/>
                    <a:pt x="16837" y="1944"/>
                    <a:pt x="16419" y="1944"/>
                  </a:cubicBezTo>
                  <a:cubicBezTo>
                    <a:pt x="15499" y="1944"/>
                    <a:pt x="14551" y="1888"/>
                    <a:pt x="13631" y="1860"/>
                  </a:cubicBezTo>
                  <a:cubicBezTo>
                    <a:pt x="12823" y="1832"/>
                    <a:pt x="12405" y="1386"/>
                    <a:pt x="12237" y="606"/>
                  </a:cubicBezTo>
                  <a:cubicBezTo>
                    <a:pt x="12138" y="169"/>
                    <a:pt x="12025" y="1"/>
                    <a:pt x="11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-458975" y="3731654"/>
              <a:ext cx="857906" cy="297308"/>
            </a:xfrm>
            <a:custGeom>
              <a:avLst/>
              <a:gdLst/>
              <a:ahLst/>
              <a:cxnLst/>
              <a:rect l="l" t="t" r="r" b="b"/>
              <a:pathLst>
                <a:path w="17729" h="6144" extrusionOk="0">
                  <a:moveTo>
                    <a:pt x="11714" y="1"/>
                  </a:moveTo>
                  <a:cubicBezTo>
                    <a:pt x="11637" y="1"/>
                    <a:pt x="11551" y="16"/>
                    <a:pt x="11457" y="48"/>
                  </a:cubicBezTo>
                  <a:cubicBezTo>
                    <a:pt x="10582" y="330"/>
                    <a:pt x="9700" y="476"/>
                    <a:pt x="8819" y="476"/>
                  </a:cubicBezTo>
                  <a:cubicBezTo>
                    <a:pt x="7958" y="476"/>
                    <a:pt x="7098" y="337"/>
                    <a:pt x="6244" y="48"/>
                  </a:cubicBezTo>
                  <a:cubicBezTo>
                    <a:pt x="6162" y="22"/>
                    <a:pt x="6088" y="10"/>
                    <a:pt x="6021" y="10"/>
                  </a:cubicBezTo>
                  <a:cubicBezTo>
                    <a:pt x="5796" y="10"/>
                    <a:pt x="5655" y="152"/>
                    <a:pt x="5547" y="410"/>
                  </a:cubicBezTo>
                  <a:cubicBezTo>
                    <a:pt x="5464" y="577"/>
                    <a:pt x="5436" y="772"/>
                    <a:pt x="5380" y="968"/>
                  </a:cubicBezTo>
                  <a:cubicBezTo>
                    <a:pt x="5185" y="1441"/>
                    <a:pt x="4878" y="1832"/>
                    <a:pt x="4349" y="1860"/>
                  </a:cubicBezTo>
                  <a:cubicBezTo>
                    <a:pt x="3345" y="1943"/>
                    <a:pt x="2314" y="1971"/>
                    <a:pt x="1255" y="1999"/>
                  </a:cubicBezTo>
                  <a:cubicBezTo>
                    <a:pt x="809" y="1999"/>
                    <a:pt x="446" y="2083"/>
                    <a:pt x="195" y="2445"/>
                  </a:cubicBezTo>
                  <a:cubicBezTo>
                    <a:pt x="0" y="2807"/>
                    <a:pt x="0" y="3198"/>
                    <a:pt x="251" y="3532"/>
                  </a:cubicBezTo>
                  <a:cubicBezTo>
                    <a:pt x="473" y="3842"/>
                    <a:pt x="747" y="3976"/>
                    <a:pt x="1088" y="3976"/>
                  </a:cubicBezTo>
                  <a:cubicBezTo>
                    <a:pt x="1176" y="3976"/>
                    <a:pt x="1269" y="3967"/>
                    <a:pt x="1366" y="3950"/>
                  </a:cubicBezTo>
                  <a:cubicBezTo>
                    <a:pt x="2230" y="3839"/>
                    <a:pt x="3122" y="3783"/>
                    <a:pt x="4014" y="3671"/>
                  </a:cubicBezTo>
                  <a:cubicBezTo>
                    <a:pt x="4101" y="3658"/>
                    <a:pt x="4184" y="3652"/>
                    <a:pt x="4263" y="3652"/>
                  </a:cubicBezTo>
                  <a:cubicBezTo>
                    <a:pt x="4843" y="3652"/>
                    <a:pt x="5218" y="4006"/>
                    <a:pt x="5464" y="4619"/>
                  </a:cubicBezTo>
                  <a:cubicBezTo>
                    <a:pt x="5742" y="5205"/>
                    <a:pt x="6244" y="5623"/>
                    <a:pt x="6857" y="5846"/>
                  </a:cubicBezTo>
                  <a:cubicBezTo>
                    <a:pt x="7485" y="6055"/>
                    <a:pt x="8121" y="6143"/>
                    <a:pt x="8766" y="6143"/>
                  </a:cubicBezTo>
                  <a:cubicBezTo>
                    <a:pt x="9240" y="6143"/>
                    <a:pt x="9719" y="6096"/>
                    <a:pt x="10203" y="6013"/>
                  </a:cubicBezTo>
                  <a:cubicBezTo>
                    <a:pt x="11262" y="5846"/>
                    <a:pt x="12014" y="5316"/>
                    <a:pt x="12433" y="4313"/>
                  </a:cubicBezTo>
                  <a:cubicBezTo>
                    <a:pt x="12564" y="3918"/>
                    <a:pt x="12894" y="3697"/>
                    <a:pt x="13306" y="3697"/>
                  </a:cubicBezTo>
                  <a:cubicBezTo>
                    <a:pt x="13331" y="3697"/>
                    <a:pt x="13355" y="3698"/>
                    <a:pt x="13380" y="3699"/>
                  </a:cubicBezTo>
                  <a:cubicBezTo>
                    <a:pt x="14384" y="3783"/>
                    <a:pt x="15415" y="3839"/>
                    <a:pt x="16419" y="3950"/>
                  </a:cubicBezTo>
                  <a:cubicBezTo>
                    <a:pt x="16510" y="3967"/>
                    <a:pt x="16599" y="3976"/>
                    <a:pt x="16686" y="3976"/>
                  </a:cubicBezTo>
                  <a:cubicBezTo>
                    <a:pt x="17019" y="3976"/>
                    <a:pt x="17306" y="3842"/>
                    <a:pt x="17506" y="3532"/>
                  </a:cubicBezTo>
                  <a:cubicBezTo>
                    <a:pt x="17729" y="3198"/>
                    <a:pt x="17729" y="2807"/>
                    <a:pt x="17506" y="2445"/>
                  </a:cubicBezTo>
                  <a:cubicBezTo>
                    <a:pt x="17227" y="2083"/>
                    <a:pt x="16865" y="1999"/>
                    <a:pt x="16419" y="1999"/>
                  </a:cubicBezTo>
                  <a:cubicBezTo>
                    <a:pt x="15332" y="1999"/>
                    <a:pt x="14300" y="1971"/>
                    <a:pt x="13241" y="1832"/>
                  </a:cubicBezTo>
                  <a:cubicBezTo>
                    <a:pt x="12572" y="1720"/>
                    <a:pt x="12377" y="1163"/>
                    <a:pt x="12237" y="577"/>
                  </a:cubicBezTo>
                  <a:cubicBezTo>
                    <a:pt x="12151" y="188"/>
                    <a:pt x="11981" y="1"/>
                    <a:pt x="11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-453604" y="4156740"/>
              <a:ext cx="852535" cy="293631"/>
            </a:xfrm>
            <a:custGeom>
              <a:avLst/>
              <a:gdLst/>
              <a:ahLst/>
              <a:cxnLst/>
              <a:rect l="l" t="t" r="r" b="b"/>
              <a:pathLst>
                <a:path w="17618" h="6068" extrusionOk="0">
                  <a:moveTo>
                    <a:pt x="11747" y="1"/>
                  </a:moveTo>
                  <a:cubicBezTo>
                    <a:pt x="11634" y="1"/>
                    <a:pt x="11494" y="26"/>
                    <a:pt x="11318" y="71"/>
                  </a:cubicBezTo>
                  <a:cubicBezTo>
                    <a:pt x="10500" y="330"/>
                    <a:pt x="9675" y="455"/>
                    <a:pt x="8850" y="455"/>
                  </a:cubicBezTo>
                  <a:cubicBezTo>
                    <a:pt x="8072" y="455"/>
                    <a:pt x="7295" y="343"/>
                    <a:pt x="6523" y="127"/>
                  </a:cubicBezTo>
                  <a:cubicBezTo>
                    <a:pt x="6273" y="53"/>
                    <a:pt x="6093" y="6"/>
                    <a:pt x="5958" y="6"/>
                  </a:cubicBezTo>
                  <a:cubicBezTo>
                    <a:pt x="5687" y="6"/>
                    <a:pt x="5594" y="192"/>
                    <a:pt x="5464" y="712"/>
                  </a:cubicBezTo>
                  <a:cubicBezTo>
                    <a:pt x="5325" y="1270"/>
                    <a:pt x="5018" y="1744"/>
                    <a:pt x="4377" y="1827"/>
                  </a:cubicBezTo>
                  <a:cubicBezTo>
                    <a:pt x="3513" y="1939"/>
                    <a:pt x="2677" y="1995"/>
                    <a:pt x="1813" y="2078"/>
                  </a:cubicBezTo>
                  <a:cubicBezTo>
                    <a:pt x="1813" y="2023"/>
                    <a:pt x="1813" y="2023"/>
                    <a:pt x="1757" y="1967"/>
                  </a:cubicBezTo>
                  <a:cubicBezTo>
                    <a:pt x="1534" y="1967"/>
                    <a:pt x="1283" y="1939"/>
                    <a:pt x="1032" y="1939"/>
                  </a:cubicBezTo>
                  <a:cubicBezTo>
                    <a:pt x="475" y="1939"/>
                    <a:pt x="1" y="2413"/>
                    <a:pt x="29" y="2942"/>
                  </a:cubicBezTo>
                  <a:cubicBezTo>
                    <a:pt x="81" y="3493"/>
                    <a:pt x="577" y="3895"/>
                    <a:pt x="1145" y="3895"/>
                  </a:cubicBezTo>
                  <a:cubicBezTo>
                    <a:pt x="1182" y="3895"/>
                    <a:pt x="1218" y="3894"/>
                    <a:pt x="1255" y="3890"/>
                  </a:cubicBezTo>
                  <a:cubicBezTo>
                    <a:pt x="2286" y="3779"/>
                    <a:pt x="3346" y="3695"/>
                    <a:pt x="4377" y="3639"/>
                  </a:cubicBezTo>
                  <a:cubicBezTo>
                    <a:pt x="4405" y="3638"/>
                    <a:pt x="4432" y="3637"/>
                    <a:pt x="4459" y="3637"/>
                  </a:cubicBezTo>
                  <a:cubicBezTo>
                    <a:pt x="4912" y="3637"/>
                    <a:pt x="5195" y="3861"/>
                    <a:pt x="5353" y="4308"/>
                  </a:cubicBezTo>
                  <a:cubicBezTo>
                    <a:pt x="5631" y="5061"/>
                    <a:pt x="6189" y="5507"/>
                    <a:pt x="6969" y="5758"/>
                  </a:cubicBezTo>
                  <a:cubicBezTo>
                    <a:pt x="7572" y="5982"/>
                    <a:pt x="8184" y="6067"/>
                    <a:pt x="8801" y="6067"/>
                  </a:cubicBezTo>
                  <a:cubicBezTo>
                    <a:pt x="9184" y="6067"/>
                    <a:pt x="9568" y="6034"/>
                    <a:pt x="9952" y="5981"/>
                  </a:cubicBezTo>
                  <a:cubicBezTo>
                    <a:pt x="11039" y="5786"/>
                    <a:pt x="11931" y="5312"/>
                    <a:pt x="12405" y="4197"/>
                  </a:cubicBezTo>
                  <a:cubicBezTo>
                    <a:pt x="12561" y="3808"/>
                    <a:pt x="12885" y="3636"/>
                    <a:pt x="13287" y="3636"/>
                  </a:cubicBezTo>
                  <a:cubicBezTo>
                    <a:pt x="13318" y="3636"/>
                    <a:pt x="13349" y="3637"/>
                    <a:pt x="13381" y="3639"/>
                  </a:cubicBezTo>
                  <a:cubicBezTo>
                    <a:pt x="14384" y="3695"/>
                    <a:pt x="15388" y="3779"/>
                    <a:pt x="16419" y="3890"/>
                  </a:cubicBezTo>
                  <a:cubicBezTo>
                    <a:pt x="16512" y="3902"/>
                    <a:pt x="16603" y="3909"/>
                    <a:pt x="16691" y="3909"/>
                  </a:cubicBezTo>
                  <a:cubicBezTo>
                    <a:pt x="17028" y="3909"/>
                    <a:pt x="17318" y="3809"/>
                    <a:pt x="17451" y="3500"/>
                  </a:cubicBezTo>
                  <a:cubicBezTo>
                    <a:pt x="17590" y="3193"/>
                    <a:pt x="17618" y="2775"/>
                    <a:pt x="17534" y="2441"/>
                  </a:cubicBezTo>
                  <a:cubicBezTo>
                    <a:pt x="17339" y="2023"/>
                    <a:pt x="16921" y="1939"/>
                    <a:pt x="16475" y="1939"/>
                  </a:cubicBezTo>
                  <a:cubicBezTo>
                    <a:pt x="16099" y="1953"/>
                    <a:pt x="15722" y="1960"/>
                    <a:pt x="15346" y="1960"/>
                  </a:cubicBezTo>
                  <a:cubicBezTo>
                    <a:pt x="14970" y="1960"/>
                    <a:pt x="14593" y="1953"/>
                    <a:pt x="14217" y="1939"/>
                  </a:cubicBezTo>
                  <a:cubicBezTo>
                    <a:pt x="12879" y="1855"/>
                    <a:pt x="12517" y="1577"/>
                    <a:pt x="12266" y="601"/>
                  </a:cubicBezTo>
                  <a:cubicBezTo>
                    <a:pt x="12165" y="176"/>
                    <a:pt x="12049" y="1"/>
                    <a:pt x="11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-453604" y="4573599"/>
              <a:ext cx="852535" cy="292760"/>
            </a:xfrm>
            <a:custGeom>
              <a:avLst/>
              <a:gdLst/>
              <a:ahLst/>
              <a:cxnLst/>
              <a:rect l="l" t="t" r="r" b="b"/>
              <a:pathLst>
                <a:path w="17618" h="6050" extrusionOk="0">
                  <a:moveTo>
                    <a:pt x="11656" y="0"/>
                  </a:moveTo>
                  <a:cubicBezTo>
                    <a:pt x="11578" y="0"/>
                    <a:pt x="11492" y="14"/>
                    <a:pt x="11402" y="42"/>
                  </a:cubicBezTo>
                  <a:cubicBezTo>
                    <a:pt x="10510" y="321"/>
                    <a:pt x="9625" y="460"/>
                    <a:pt x="8747" y="460"/>
                  </a:cubicBezTo>
                  <a:cubicBezTo>
                    <a:pt x="7868" y="460"/>
                    <a:pt x="6997" y="321"/>
                    <a:pt x="6133" y="42"/>
                  </a:cubicBezTo>
                  <a:cubicBezTo>
                    <a:pt x="6052" y="15"/>
                    <a:pt x="5980" y="2"/>
                    <a:pt x="5916" y="2"/>
                  </a:cubicBezTo>
                  <a:cubicBezTo>
                    <a:pt x="5651" y="2"/>
                    <a:pt x="5521" y="213"/>
                    <a:pt x="5408" y="460"/>
                  </a:cubicBezTo>
                  <a:cubicBezTo>
                    <a:pt x="5297" y="739"/>
                    <a:pt x="5269" y="1045"/>
                    <a:pt x="5074" y="1268"/>
                  </a:cubicBezTo>
                  <a:cubicBezTo>
                    <a:pt x="4879" y="1491"/>
                    <a:pt x="4572" y="1770"/>
                    <a:pt x="4238" y="1826"/>
                  </a:cubicBezTo>
                  <a:cubicBezTo>
                    <a:pt x="3206" y="1910"/>
                    <a:pt x="2119" y="1965"/>
                    <a:pt x="1032" y="1965"/>
                  </a:cubicBezTo>
                  <a:cubicBezTo>
                    <a:pt x="447" y="1965"/>
                    <a:pt x="1" y="2300"/>
                    <a:pt x="1" y="2885"/>
                  </a:cubicBezTo>
                  <a:cubicBezTo>
                    <a:pt x="1" y="3490"/>
                    <a:pt x="422" y="3921"/>
                    <a:pt x="962" y="3921"/>
                  </a:cubicBezTo>
                  <a:cubicBezTo>
                    <a:pt x="994" y="3921"/>
                    <a:pt x="1027" y="3920"/>
                    <a:pt x="1060" y="3917"/>
                  </a:cubicBezTo>
                  <a:cubicBezTo>
                    <a:pt x="1924" y="3805"/>
                    <a:pt x="2732" y="3666"/>
                    <a:pt x="3624" y="3638"/>
                  </a:cubicBezTo>
                  <a:cubicBezTo>
                    <a:pt x="3767" y="3629"/>
                    <a:pt x="3899" y="3622"/>
                    <a:pt x="4022" y="3622"/>
                  </a:cubicBezTo>
                  <a:cubicBezTo>
                    <a:pt x="4643" y="3622"/>
                    <a:pt x="5027" y="3780"/>
                    <a:pt x="5353" y="4502"/>
                  </a:cubicBezTo>
                  <a:cubicBezTo>
                    <a:pt x="5631" y="5171"/>
                    <a:pt x="6189" y="5645"/>
                    <a:pt x="6914" y="5812"/>
                  </a:cubicBezTo>
                  <a:cubicBezTo>
                    <a:pt x="7555" y="5982"/>
                    <a:pt x="8184" y="6050"/>
                    <a:pt x="8827" y="6050"/>
                  </a:cubicBezTo>
                  <a:cubicBezTo>
                    <a:pt x="9133" y="6050"/>
                    <a:pt x="9442" y="6034"/>
                    <a:pt x="9757" y="6007"/>
                  </a:cubicBezTo>
                  <a:cubicBezTo>
                    <a:pt x="10928" y="5896"/>
                    <a:pt x="11820" y="5394"/>
                    <a:pt x="12322" y="4279"/>
                  </a:cubicBezTo>
                  <a:cubicBezTo>
                    <a:pt x="12461" y="4000"/>
                    <a:pt x="12851" y="3666"/>
                    <a:pt x="13102" y="3666"/>
                  </a:cubicBezTo>
                  <a:cubicBezTo>
                    <a:pt x="14189" y="3666"/>
                    <a:pt x="15248" y="3777"/>
                    <a:pt x="16336" y="3917"/>
                  </a:cubicBezTo>
                  <a:cubicBezTo>
                    <a:pt x="16420" y="3929"/>
                    <a:pt x="16501" y="3935"/>
                    <a:pt x="16580" y="3935"/>
                  </a:cubicBezTo>
                  <a:cubicBezTo>
                    <a:pt x="16866" y="3935"/>
                    <a:pt x="17114" y="3845"/>
                    <a:pt x="17311" y="3582"/>
                  </a:cubicBezTo>
                  <a:cubicBezTo>
                    <a:pt x="17590" y="3248"/>
                    <a:pt x="17618" y="2829"/>
                    <a:pt x="17395" y="2439"/>
                  </a:cubicBezTo>
                  <a:cubicBezTo>
                    <a:pt x="17172" y="2133"/>
                    <a:pt x="16865" y="1993"/>
                    <a:pt x="16447" y="1993"/>
                  </a:cubicBezTo>
                  <a:cubicBezTo>
                    <a:pt x="15667" y="1993"/>
                    <a:pt x="14942" y="1965"/>
                    <a:pt x="14189" y="1965"/>
                  </a:cubicBezTo>
                  <a:cubicBezTo>
                    <a:pt x="13102" y="1965"/>
                    <a:pt x="12294" y="1603"/>
                    <a:pt x="12099" y="376"/>
                  </a:cubicBezTo>
                  <a:cubicBezTo>
                    <a:pt x="12057" y="125"/>
                    <a:pt x="11889" y="0"/>
                    <a:pt x="11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-452249" y="2910710"/>
              <a:ext cx="859116" cy="292421"/>
            </a:xfrm>
            <a:custGeom>
              <a:avLst/>
              <a:gdLst/>
              <a:ahLst/>
              <a:cxnLst/>
              <a:rect l="l" t="t" r="r" b="b"/>
              <a:pathLst>
                <a:path w="17754" h="6043" extrusionOk="0">
                  <a:moveTo>
                    <a:pt x="11678" y="1"/>
                  </a:moveTo>
                  <a:cubicBezTo>
                    <a:pt x="11535" y="1"/>
                    <a:pt x="11356" y="44"/>
                    <a:pt x="11123" y="121"/>
                  </a:cubicBezTo>
                  <a:cubicBezTo>
                    <a:pt x="10340" y="355"/>
                    <a:pt x="9565" y="466"/>
                    <a:pt x="8792" y="466"/>
                  </a:cubicBezTo>
                  <a:cubicBezTo>
                    <a:pt x="7997" y="466"/>
                    <a:pt x="7204" y="348"/>
                    <a:pt x="6412" y="121"/>
                  </a:cubicBezTo>
                  <a:cubicBezTo>
                    <a:pt x="6215" y="72"/>
                    <a:pt x="6062" y="42"/>
                    <a:pt x="5939" y="42"/>
                  </a:cubicBezTo>
                  <a:cubicBezTo>
                    <a:pt x="5645" y="42"/>
                    <a:pt x="5526" y="215"/>
                    <a:pt x="5408" y="707"/>
                  </a:cubicBezTo>
                  <a:cubicBezTo>
                    <a:pt x="5213" y="1431"/>
                    <a:pt x="4767" y="1822"/>
                    <a:pt x="4070" y="1933"/>
                  </a:cubicBezTo>
                  <a:cubicBezTo>
                    <a:pt x="3457" y="1989"/>
                    <a:pt x="2816" y="2045"/>
                    <a:pt x="2203" y="2073"/>
                  </a:cubicBezTo>
                  <a:lnTo>
                    <a:pt x="2203" y="2045"/>
                  </a:lnTo>
                  <a:lnTo>
                    <a:pt x="1004" y="2045"/>
                  </a:lnTo>
                  <a:cubicBezTo>
                    <a:pt x="447" y="2073"/>
                    <a:pt x="1" y="2519"/>
                    <a:pt x="28" y="3048"/>
                  </a:cubicBezTo>
                  <a:cubicBezTo>
                    <a:pt x="55" y="3559"/>
                    <a:pt x="574" y="3914"/>
                    <a:pt x="1111" y="3914"/>
                  </a:cubicBezTo>
                  <a:cubicBezTo>
                    <a:pt x="1131" y="3914"/>
                    <a:pt x="1151" y="3913"/>
                    <a:pt x="1171" y="3912"/>
                  </a:cubicBezTo>
                  <a:cubicBezTo>
                    <a:pt x="2203" y="3857"/>
                    <a:pt x="3234" y="3773"/>
                    <a:pt x="4293" y="3717"/>
                  </a:cubicBezTo>
                  <a:cubicBezTo>
                    <a:pt x="4341" y="3712"/>
                    <a:pt x="4388" y="3709"/>
                    <a:pt x="4433" y="3709"/>
                  </a:cubicBezTo>
                  <a:cubicBezTo>
                    <a:pt x="4838" y="3709"/>
                    <a:pt x="5146" y="3930"/>
                    <a:pt x="5297" y="4330"/>
                  </a:cubicBezTo>
                  <a:cubicBezTo>
                    <a:pt x="5631" y="5195"/>
                    <a:pt x="6328" y="5752"/>
                    <a:pt x="7248" y="5891"/>
                  </a:cubicBezTo>
                  <a:cubicBezTo>
                    <a:pt x="7835" y="5986"/>
                    <a:pt x="8422" y="6042"/>
                    <a:pt x="9018" y="6042"/>
                  </a:cubicBezTo>
                  <a:cubicBezTo>
                    <a:pt x="9299" y="6042"/>
                    <a:pt x="9582" y="6030"/>
                    <a:pt x="9868" y="6003"/>
                  </a:cubicBezTo>
                  <a:cubicBezTo>
                    <a:pt x="11011" y="5891"/>
                    <a:pt x="11959" y="5390"/>
                    <a:pt x="12405" y="4219"/>
                  </a:cubicBezTo>
                  <a:cubicBezTo>
                    <a:pt x="12560" y="3830"/>
                    <a:pt x="12884" y="3658"/>
                    <a:pt x="13265" y="3658"/>
                  </a:cubicBezTo>
                  <a:cubicBezTo>
                    <a:pt x="13294" y="3658"/>
                    <a:pt x="13323" y="3659"/>
                    <a:pt x="13353" y="3661"/>
                  </a:cubicBezTo>
                  <a:cubicBezTo>
                    <a:pt x="14384" y="3745"/>
                    <a:pt x="15471" y="3773"/>
                    <a:pt x="16531" y="3884"/>
                  </a:cubicBezTo>
                  <a:cubicBezTo>
                    <a:pt x="16587" y="3891"/>
                    <a:pt x="16641" y="3894"/>
                    <a:pt x="16695" y="3894"/>
                  </a:cubicBezTo>
                  <a:cubicBezTo>
                    <a:pt x="17116" y="3894"/>
                    <a:pt x="17438" y="3698"/>
                    <a:pt x="17562" y="3327"/>
                  </a:cubicBezTo>
                  <a:cubicBezTo>
                    <a:pt x="17754" y="2779"/>
                    <a:pt x="17461" y="1988"/>
                    <a:pt x="16630" y="1988"/>
                  </a:cubicBezTo>
                  <a:cubicBezTo>
                    <a:pt x="16615" y="1988"/>
                    <a:pt x="16601" y="1988"/>
                    <a:pt x="16586" y="1989"/>
                  </a:cubicBezTo>
                  <a:cubicBezTo>
                    <a:pt x="16399" y="1999"/>
                    <a:pt x="16210" y="2004"/>
                    <a:pt x="16021" y="2004"/>
                  </a:cubicBezTo>
                  <a:cubicBezTo>
                    <a:pt x="15198" y="2004"/>
                    <a:pt x="14364" y="1918"/>
                    <a:pt x="13548" y="1850"/>
                  </a:cubicBezTo>
                  <a:cubicBezTo>
                    <a:pt x="12823" y="1794"/>
                    <a:pt x="12461" y="1487"/>
                    <a:pt x="12266" y="735"/>
                  </a:cubicBezTo>
                  <a:cubicBezTo>
                    <a:pt x="12131" y="215"/>
                    <a:pt x="11996" y="1"/>
                    <a:pt x="11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-452249" y="2493995"/>
              <a:ext cx="858971" cy="292711"/>
            </a:xfrm>
            <a:custGeom>
              <a:avLst/>
              <a:gdLst/>
              <a:ahLst/>
              <a:cxnLst/>
              <a:rect l="l" t="t" r="r" b="b"/>
              <a:pathLst>
                <a:path w="17751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3"/>
                    <a:pt x="9587" y="476"/>
                    <a:pt x="8826" y="476"/>
                  </a:cubicBezTo>
                  <a:cubicBezTo>
                    <a:pt x="8019" y="476"/>
                    <a:pt x="7215" y="349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30"/>
                    <a:pt x="4767" y="1820"/>
                    <a:pt x="4070" y="1932"/>
                  </a:cubicBezTo>
                  <a:cubicBezTo>
                    <a:pt x="3457" y="2015"/>
                    <a:pt x="2816" y="2043"/>
                    <a:pt x="2203" y="2071"/>
                  </a:cubicBezTo>
                  <a:lnTo>
                    <a:pt x="2203" y="2043"/>
                  </a:lnTo>
                  <a:lnTo>
                    <a:pt x="1004" y="2043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57"/>
                    <a:pt x="574" y="3912"/>
                    <a:pt x="1111" y="3912"/>
                  </a:cubicBezTo>
                  <a:cubicBezTo>
                    <a:pt x="1131" y="3912"/>
                    <a:pt x="1151" y="3912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41" y="3710"/>
                    <a:pt x="4388" y="3707"/>
                    <a:pt x="4433" y="3707"/>
                  </a:cubicBezTo>
                  <a:cubicBezTo>
                    <a:pt x="4838" y="3707"/>
                    <a:pt x="5146" y="3928"/>
                    <a:pt x="5297" y="4329"/>
                  </a:cubicBezTo>
                  <a:cubicBezTo>
                    <a:pt x="5631" y="5193"/>
                    <a:pt x="6328" y="5751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8"/>
                    <a:pt x="12405" y="4245"/>
                  </a:cubicBezTo>
                  <a:cubicBezTo>
                    <a:pt x="12554" y="3874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0"/>
                    <a:pt x="16734" y="3900"/>
                  </a:cubicBezTo>
                  <a:cubicBezTo>
                    <a:pt x="17137" y="3900"/>
                    <a:pt x="17442" y="3685"/>
                    <a:pt x="17562" y="3326"/>
                  </a:cubicBezTo>
                  <a:cubicBezTo>
                    <a:pt x="17751" y="2786"/>
                    <a:pt x="17470" y="2013"/>
                    <a:pt x="16670" y="2013"/>
                  </a:cubicBezTo>
                  <a:cubicBezTo>
                    <a:pt x="16643" y="2013"/>
                    <a:pt x="16615" y="2014"/>
                    <a:pt x="16586" y="2015"/>
                  </a:cubicBezTo>
                  <a:cubicBezTo>
                    <a:pt x="16478" y="2018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2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-452249" y="2079120"/>
              <a:ext cx="859116" cy="292518"/>
            </a:xfrm>
            <a:custGeom>
              <a:avLst/>
              <a:gdLst/>
              <a:ahLst/>
              <a:cxnLst/>
              <a:rect l="l" t="t" r="r" b="b"/>
              <a:pathLst>
                <a:path w="17754" h="6045" extrusionOk="0">
                  <a:moveTo>
                    <a:pt x="11671" y="1"/>
                  </a:moveTo>
                  <a:cubicBezTo>
                    <a:pt x="11530" y="1"/>
                    <a:pt x="11352" y="40"/>
                    <a:pt x="11123" y="108"/>
                  </a:cubicBezTo>
                  <a:cubicBezTo>
                    <a:pt x="10340" y="356"/>
                    <a:pt x="9563" y="474"/>
                    <a:pt x="8790" y="474"/>
                  </a:cubicBezTo>
                  <a:cubicBezTo>
                    <a:pt x="7995" y="474"/>
                    <a:pt x="7204" y="349"/>
                    <a:pt x="6412" y="108"/>
                  </a:cubicBezTo>
                  <a:cubicBezTo>
                    <a:pt x="6226" y="62"/>
                    <a:pt x="6079" y="35"/>
                    <a:pt x="5960" y="35"/>
                  </a:cubicBezTo>
                  <a:cubicBezTo>
                    <a:pt x="5650" y="35"/>
                    <a:pt x="5529" y="218"/>
                    <a:pt x="5408" y="722"/>
                  </a:cubicBezTo>
                  <a:cubicBezTo>
                    <a:pt x="5213" y="1446"/>
                    <a:pt x="4767" y="1837"/>
                    <a:pt x="4070" y="1920"/>
                  </a:cubicBezTo>
                  <a:cubicBezTo>
                    <a:pt x="3457" y="2004"/>
                    <a:pt x="2816" y="2032"/>
                    <a:pt x="2203" y="2087"/>
                  </a:cubicBezTo>
                  <a:lnTo>
                    <a:pt x="2203" y="2032"/>
                  </a:lnTo>
                  <a:lnTo>
                    <a:pt x="1004" y="2032"/>
                  </a:lnTo>
                  <a:cubicBezTo>
                    <a:pt x="447" y="2060"/>
                    <a:pt x="1" y="2533"/>
                    <a:pt x="28" y="3035"/>
                  </a:cubicBezTo>
                  <a:cubicBezTo>
                    <a:pt x="55" y="3547"/>
                    <a:pt x="577" y="3929"/>
                    <a:pt x="1115" y="3929"/>
                  </a:cubicBezTo>
                  <a:cubicBezTo>
                    <a:pt x="1134" y="3929"/>
                    <a:pt x="1153" y="3928"/>
                    <a:pt x="1171" y="3927"/>
                  </a:cubicBezTo>
                  <a:cubicBezTo>
                    <a:pt x="2203" y="3844"/>
                    <a:pt x="3234" y="3788"/>
                    <a:pt x="4293" y="3704"/>
                  </a:cubicBezTo>
                  <a:cubicBezTo>
                    <a:pt x="4323" y="3702"/>
                    <a:pt x="4352" y="3702"/>
                    <a:pt x="4380" y="3702"/>
                  </a:cubicBezTo>
                  <a:cubicBezTo>
                    <a:pt x="4811" y="3702"/>
                    <a:pt x="5140" y="3901"/>
                    <a:pt x="5297" y="4345"/>
                  </a:cubicBezTo>
                  <a:cubicBezTo>
                    <a:pt x="5631" y="5209"/>
                    <a:pt x="6328" y="5767"/>
                    <a:pt x="7248" y="5906"/>
                  </a:cubicBezTo>
                  <a:cubicBezTo>
                    <a:pt x="7839" y="6002"/>
                    <a:pt x="8429" y="6045"/>
                    <a:pt x="9029" y="6045"/>
                  </a:cubicBezTo>
                  <a:cubicBezTo>
                    <a:pt x="9306" y="6045"/>
                    <a:pt x="9586" y="6035"/>
                    <a:pt x="9868" y="6018"/>
                  </a:cubicBezTo>
                  <a:cubicBezTo>
                    <a:pt x="11011" y="5906"/>
                    <a:pt x="11959" y="5377"/>
                    <a:pt x="12405" y="4234"/>
                  </a:cubicBezTo>
                  <a:cubicBezTo>
                    <a:pt x="12560" y="3845"/>
                    <a:pt x="12884" y="3673"/>
                    <a:pt x="13265" y="3673"/>
                  </a:cubicBezTo>
                  <a:cubicBezTo>
                    <a:pt x="13294" y="3673"/>
                    <a:pt x="13323" y="3674"/>
                    <a:pt x="13353" y="3676"/>
                  </a:cubicBezTo>
                  <a:cubicBezTo>
                    <a:pt x="14384" y="3732"/>
                    <a:pt x="15471" y="3788"/>
                    <a:pt x="16531" y="3871"/>
                  </a:cubicBezTo>
                  <a:cubicBezTo>
                    <a:pt x="16601" y="3883"/>
                    <a:pt x="16669" y="3889"/>
                    <a:pt x="16734" y="3889"/>
                  </a:cubicBezTo>
                  <a:cubicBezTo>
                    <a:pt x="17137" y="3889"/>
                    <a:pt x="17442" y="3674"/>
                    <a:pt x="17562" y="3314"/>
                  </a:cubicBezTo>
                  <a:cubicBezTo>
                    <a:pt x="17754" y="2766"/>
                    <a:pt x="17461" y="2003"/>
                    <a:pt x="16631" y="2003"/>
                  </a:cubicBezTo>
                  <a:cubicBezTo>
                    <a:pt x="16616" y="2003"/>
                    <a:pt x="16601" y="2003"/>
                    <a:pt x="16586" y="2004"/>
                  </a:cubicBezTo>
                  <a:cubicBezTo>
                    <a:pt x="16478" y="2007"/>
                    <a:pt x="16369" y="2008"/>
                    <a:pt x="16260" y="2008"/>
                  </a:cubicBezTo>
                  <a:cubicBezTo>
                    <a:pt x="15360" y="2008"/>
                    <a:pt x="14443" y="1914"/>
                    <a:pt x="13548" y="1864"/>
                  </a:cubicBezTo>
                  <a:cubicBezTo>
                    <a:pt x="12823" y="1781"/>
                    <a:pt x="12461" y="1474"/>
                    <a:pt x="12266" y="749"/>
                  </a:cubicBezTo>
                  <a:cubicBezTo>
                    <a:pt x="12130" y="207"/>
                    <a:pt x="11994" y="1"/>
                    <a:pt x="11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-452249" y="1663083"/>
              <a:ext cx="859116" cy="292372"/>
            </a:xfrm>
            <a:custGeom>
              <a:avLst/>
              <a:gdLst/>
              <a:ahLst/>
              <a:cxnLst/>
              <a:rect l="l" t="t" r="r" b="b"/>
              <a:pathLst>
                <a:path w="17754" h="6042" extrusionOk="0">
                  <a:moveTo>
                    <a:pt x="11678" y="0"/>
                  </a:moveTo>
                  <a:cubicBezTo>
                    <a:pt x="11535" y="0"/>
                    <a:pt x="11356" y="43"/>
                    <a:pt x="11123" y="121"/>
                  </a:cubicBezTo>
                  <a:cubicBezTo>
                    <a:pt x="10340" y="354"/>
                    <a:pt x="9565" y="466"/>
                    <a:pt x="8792" y="466"/>
                  </a:cubicBezTo>
                  <a:cubicBezTo>
                    <a:pt x="7997" y="466"/>
                    <a:pt x="7204" y="347"/>
                    <a:pt x="6412" y="121"/>
                  </a:cubicBezTo>
                  <a:cubicBezTo>
                    <a:pt x="6215" y="72"/>
                    <a:pt x="6062" y="42"/>
                    <a:pt x="5939" y="42"/>
                  </a:cubicBezTo>
                  <a:cubicBezTo>
                    <a:pt x="5645" y="42"/>
                    <a:pt x="5526" y="214"/>
                    <a:pt x="5408" y="706"/>
                  </a:cubicBezTo>
                  <a:cubicBezTo>
                    <a:pt x="5213" y="1431"/>
                    <a:pt x="4767" y="1821"/>
                    <a:pt x="4070" y="1933"/>
                  </a:cubicBezTo>
                  <a:cubicBezTo>
                    <a:pt x="3457" y="1988"/>
                    <a:pt x="2816" y="2044"/>
                    <a:pt x="2203" y="2072"/>
                  </a:cubicBezTo>
                  <a:lnTo>
                    <a:pt x="2203" y="2016"/>
                  </a:lnTo>
                  <a:lnTo>
                    <a:pt x="1004" y="2016"/>
                  </a:lnTo>
                  <a:cubicBezTo>
                    <a:pt x="447" y="2072"/>
                    <a:pt x="1" y="2518"/>
                    <a:pt x="28" y="3048"/>
                  </a:cubicBezTo>
                  <a:cubicBezTo>
                    <a:pt x="55" y="3532"/>
                    <a:pt x="577" y="3913"/>
                    <a:pt x="1115" y="3913"/>
                  </a:cubicBezTo>
                  <a:cubicBezTo>
                    <a:pt x="1134" y="3913"/>
                    <a:pt x="1152" y="3913"/>
                    <a:pt x="1171" y="3912"/>
                  </a:cubicBezTo>
                  <a:cubicBezTo>
                    <a:pt x="2203" y="3856"/>
                    <a:pt x="3234" y="3772"/>
                    <a:pt x="4293" y="3717"/>
                  </a:cubicBezTo>
                  <a:cubicBezTo>
                    <a:pt x="4341" y="3711"/>
                    <a:pt x="4388" y="3708"/>
                    <a:pt x="4433" y="3708"/>
                  </a:cubicBezTo>
                  <a:cubicBezTo>
                    <a:pt x="4838" y="3708"/>
                    <a:pt x="5146" y="3929"/>
                    <a:pt x="5297" y="4330"/>
                  </a:cubicBezTo>
                  <a:cubicBezTo>
                    <a:pt x="5631" y="5194"/>
                    <a:pt x="6328" y="5751"/>
                    <a:pt x="7248" y="5891"/>
                  </a:cubicBezTo>
                  <a:cubicBezTo>
                    <a:pt x="7835" y="5986"/>
                    <a:pt x="8422" y="6042"/>
                    <a:pt x="9018" y="6042"/>
                  </a:cubicBezTo>
                  <a:cubicBezTo>
                    <a:pt x="9299" y="6042"/>
                    <a:pt x="9582" y="6029"/>
                    <a:pt x="9868" y="6002"/>
                  </a:cubicBezTo>
                  <a:cubicBezTo>
                    <a:pt x="11011" y="5891"/>
                    <a:pt x="11959" y="5389"/>
                    <a:pt x="12405" y="4218"/>
                  </a:cubicBezTo>
                  <a:cubicBezTo>
                    <a:pt x="12560" y="3830"/>
                    <a:pt x="12884" y="3658"/>
                    <a:pt x="13265" y="3658"/>
                  </a:cubicBezTo>
                  <a:cubicBezTo>
                    <a:pt x="13294" y="3658"/>
                    <a:pt x="13323" y="3659"/>
                    <a:pt x="13353" y="3661"/>
                  </a:cubicBezTo>
                  <a:cubicBezTo>
                    <a:pt x="14384" y="3744"/>
                    <a:pt x="15471" y="3772"/>
                    <a:pt x="16531" y="3884"/>
                  </a:cubicBezTo>
                  <a:cubicBezTo>
                    <a:pt x="16587" y="3890"/>
                    <a:pt x="16641" y="3893"/>
                    <a:pt x="16695" y="3893"/>
                  </a:cubicBezTo>
                  <a:cubicBezTo>
                    <a:pt x="17116" y="3893"/>
                    <a:pt x="17438" y="3698"/>
                    <a:pt x="17562" y="3326"/>
                  </a:cubicBezTo>
                  <a:cubicBezTo>
                    <a:pt x="17754" y="2778"/>
                    <a:pt x="17461" y="1988"/>
                    <a:pt x="16630" y="1988"/>
                  </a:cubicBezTo>
                  <a:cubicBezTo>
                    <a:pt x="16615" y="1988"/>
                    <a:pt x="16601" y="1988"/>
                    <a:pt x="16586" y="1988"/>
                  </a:cubicBezTo>
                  <a:cubicBezTo>
                    <a:pt x="16399" y="1999"/>
                    <a:pt x="16210" y="2003"/>
                    <a:pt x="16021" y="2003"/>
                  </a:cubicBezTo>
                  <a:cubicBezTo>
                    <a:pt x="15198" y="2003"/>
                    <a:pt x="14364" y="1917"/>
                    <a:pt x="13548" y="1849"/>
                  </a:cubicBezTo>
                  <a:cubicBezTo>
                    <a:pt x="12823" y="1793"/>
                    <a:pt x="12461" y="1459"/>
                    <a:pt x="12266" y="734"/>
                  </a:cubicBezTo>
                  <a:cubicBezTo>
                    <a:pt x="12131" y="214"/>
                    <a:pt x="11996" y="0"/>
                    <a:pt x="11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-452249" y="1247675"/>
              <a:ext cx="859116" cy="292711"/>
            </a:xfrm>
            <a:custGeom>
              <a:avLst/>
              <a:gdLst/>
              <a:ahLst/>
              <a:cxnLst/>
              <a:rect l="l" t="t" r="r" b="b"/>
              <a:pathLst>
                <a:path w="17754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4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58"/>
                    <a:pt x="4767" y="1821"/>
                    <a:pt x="4070" y="1932"/>
                  </a:cubicBezTo>
                  <a:cubicBezTo>
                    <a:pt x="3457" y="2016"/>
                    <a:pt x="2816" y="2044"/>
                    <a:pt x="2203" y="2071"/>
                  </a:cubicBezTo>
                  <a:lnTo>
                    <a:pt x="2203" y="2044"/>
                  </a:lnTo>
                  <a:lnTo>
                    <a:pt x="1004" y="2044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43"/>
                    <a:pt x="545" y="3916"/>
                    <a:pt x="1065" y="3916"/>
                  </a:cubicBezTo>
                  <a:cubicBezTo>
                    <a:pt x="1100" y="3916"/>
                    <a:pt x="1136" y="3915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23" y="3714"/>
                    <a:pt x="4352" y="3713"/>
                    <a:pt x="4381" y="3713"/>
                  </a:cubicBezTo>
                  <a:cubicBezTo>
                    <a:pt x="4812" y="3713"/>
                    <a:pt x="5140" y="3911"/>
                    <a:pt x="5297" y="4329"/>
                  </a:cubicBezTo>
                  <a:cubicBezTo>
                    <a:pt x="5631" y="5221"/>
                    <a:pt x="6328" y="5779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9"/>
                    <a:pt x="12405" y="4246"/>
                  </a:cubicBezTo>
                  <a:cubicBezTo>
                    <a:pt x="12560" y="3857"/>
                    <a:pt x="12884" y="3685"/>
                    <a:pt x="13265" y="3685"/>
                  </a:cubicBezTo>
                  <a:cubicBezTo>
                    <a:pt x="13294" y="3685"/>
                    <a:pt x="13323" y="3686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5"/>
                    <a:pt x="17562" y="3326"/>
                  </a:cubicBezTo>
                  <a:cubicBezTo>
                    <a:pt x="17754" y="2778"/>
                    <a:pt x="17461" y="2015"/>
                    <a:pt x="16631" y="2015"/>
                  </a:cubicBezTo>
                  <a:cubicBezTo>
                    <a:pt x="16616" y="2015"/>
                    <a:pt x="16601" y="2015"/>
                    <a:pt x="16586" y="2016"/>
                  </a:cubicBezTo>
                  <a:cubicBezTo>
                    <a:pt x="16478" y="2019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3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-452249" y="832170"/>
              <a:ext cx="859116" cy="291840"/>
            </a:xfrm>
            <a:custGeom>
              <a:avLst/>
              <a:gdLst/>
              <a:ahLst/>
              <a:cxnLst/>
              <a:rect l="l" t="t" r="r" b="b"/>
              <a:pathLst>
                <a:path w="17754" h="6031" extrusionOk="0">
                  <a:moveTo>
                    <a:pt x="11678" y="1"/>
                  </a:moveTo>
                  <a:cubicBezTo>
                    <a:pt x="11535" y="1"/>
                    <a:pt x="11356" y="44"/>
                    <a:pt x="11123" y="122"/>
                  </a:cubicBezTo>
                  <a:cubicBezTo>
                    <a:pt x="10340" y="355"/>
                    <a:pt x="9565" y="467"/>
                    <a:pt x="8792" y="467"/>
                  </a:cubicBezTo>
                  <a:cubicBezTo>
                    <a:pt x="7997" y="467"/>
                    <a:pt x="7204" y="348"/>
                    <a:pt x="6412" y="122"/>
                  </a:cubicBezTo>
                  <a:cubicBezTo>
                    <a:pt x="6213" y="64"/>
                    <a:pt x="6059" y="30"/>
                    <a:pt x="5935" y="30"/>
                  </a:cubicBezTo>
                  <a:cubicBezTo>
                    <a:pt x="5643" y="30"/>
                    <a:pt x="5526" y="217"/>
                    <a:pt x="5408" y="707"/>
                  </a:cubicBezTo>
                  <a:cubicBezTo>
                    <a:pt x="5213" y="1432"/>
                    <a:pt x="4767" y="1822"/>
                    <a:pt x="4070" y="1933"/>
                  </a:cubicBezTo>
                  <a:cubicBezTo>
                    <a:pt x="3457" y="1989"/>
                    <a:pt x="2816" y="2017"/>
                    <a:pt x="2203" y="2073"/>
                  </a:cubicBezTo>
                  <a:lnTo>
                    <a:pt x="2203" y="2017"/>
                  </a:lnTo>
                  <a:lnTo>
                    <a:pt x="1004" y="2017"/>
                  </a:lnTo>
                  <a:cubicBezTo>
                    <a:pt x="447" y="2073"/>
                    <a:pt x="1" y="2519"/>
                    <a:pt x="28" y="3048"/>
                  </a:cubicBezTo>
                  <a:cubicBezTo>
                    <a:pt x="55" y="3533"/>
                    <a:pt x="577" y="3914"/>
                    <a:pt x="1115" y="3914"/>
                  </a:cubicBezTo>
                  <a:cubicBezTo>
                    <a:pt x="1134" y="3914"/>
                    <a:pt x="1152" y="3914"/>
                    <a:pt x="1171" y="3913"/>
                  </a:cubicBezTo>
                  <a:cubicBezTo>
                    <a:pt x="2203" y="3829"/>
                    <a:pt x="3234" y="3773"/>
                    <a:pt x="4293" y="3690"/>
                  </a:cubicBezTo>
                  <a:cubicBezTo>
                    <a:pt x="4320" y="3688"/>
                    <a:pt x="4346" y="3687"/>
                    <a:pt x="4372" y="3687"/>
                  </a:cubicBezTo>
                  <a:cubicBezTo>
                    <a:pt x="4807" y="3687"/>
                    <a:pt x="5139" y="3910"/>
                    <a:pt x="5297" y="4331"/>
                  </a:cubicBezTo>
                  <a:cubicBezTo>
                    <a:pt x="5631" y="5195"/>
                    <a:pt x="6328" y="5752"/>
                    <a:pt x="7248" y="5892"/>
                  </a:cubicBezTo>
                  <a:cubicBezTo>
                    <a:pt x="7839" y="5987"/>
                    <a:pt x="8429" y="6030"/>
                    <a:pt x="9029" y="6030"/>
                  </a:cubicBezTo>
                  <a:cubicBezTo>
                    <a:pt x="9306" y="6030"/>
                    <a:pt x="9586" y="6021"/>
                    <a:pt x="9868" y="6003"/>
                  </a:cubicBezTo>
                  <a:cubicBezTo>
                    <a:pt x="11011" y="5892"/>
                    <a:pt x="11959" y="5362"/>
                    <a:pt x="12405" y="4219"/>
                  </a:cubicBezTo>
                  <a:cubicBezTo>
                    <a:pt x="12560" y="3831"/>
                    <a:pt x="12884" y="3659"/>
                    <a:pt x="13265" y="3659"/>
                  </a:cubicBezTo>
                  <a:cubicBezTo>
                    <a:pt x="13294" y="3659"/>
                    <a:pt x="13323" y="3660"/>
                    <a:pt x="13353" y="3662"/>
                  </a:cubicBezTo>
                  <a:cubicBezTo>
                    <a:pt x="14384" y="3745"/>
                    <a:pt x="15471" y="3773"/>
                    <a:pt x="16531" y="3885"/>
                  </a:cubicBezTo>
                  <a:cubicBezTo>
                    <a:pt x="16587" y="3891"/>
                    <a:pt x="16641" y="3894"/>
                    <a:pt x="16695" y="3894"/>
                  </a:cubicBezTo>
                  <a:cubicBezTo>
                    <a:pt x="17116" y="3894"/>
                    <a:pt x="17438" y="3699"/>
                    <a:pt x="17562" y="3327"/>
                  </a:cubicBezTo>
                  <a:cubicBezTo>
                    <a:pt x="17754" y="2779"/>
                    <a:pt x="17461" y="1988"/>
                    <a:pt x="16630" y="1988"/>
                  </a:cubicBezTo>
                  <a:cubicBezTo>
                    <a:pt x="16615" y="1988"/>
                    <a:pt x="16601" y="1989"/>
                    <a:pt x="16586" y="1989"/>
                  </a:cubicBezTo>
                  <a:cubicBezTo>
                    <a:pt x="16452" y="1993"/>
                    <a:pt x="16317" y="1995"/>
                    <a:pt x="16182" y="1995"/>
                  </a:cubicBezTo>
                  <a:cubicBezTo>
                    <a:pt x="15307" y="1995"/>
                    <a:pt x="14417" y="1922"/>
                    <a:pt x="13548" y="1850"/>
                  </a:cubicBezTo>
                  <a:cubicBezTo>
                    <a:pt x="12823" y="1794"/>
                    <a:pt x="12461" y="1460"/>
                    <a:pt x="12266" y="735"/>
                  </a:cubicBezTo>
                  <a:cubicBezTo>
                    <a:pt x="12131" y="215"/>
                    <a:pt x="11996" y="1"/>
                    <a:pt x="11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-452249" y="416811"/>
              <a:ext cx="858971" cy="292711"/>
            </a:xfrm>
            <a:custGeom>
              <a:avLst/>
              <a:gdLst/>
              <a:ahLst/>
              <a:cxnLst/>
              <a:rect l="l" t="t" r="r" b="b"/>
              <a:pathLst>
                <a:path w="17751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3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58"/>
                    <a:pt x="4767" y="1820"/>
                    <a:pt x="4070" y="1932"/>
                  </a:cubicBezTo>
                  <a:cubicBezTo>
                    <a:pt x="3457" y="2015"/>
                    <a:pt x="2816" y="2043"/>
                    <a:pt x="2203" y="2071"/>
                  </a:cubicBezTo>
                  <a:lnTo>
                    <a:pt x="2203" y="2043"/>
                  </a:lnTo>
                  <a:lnTo>
                    <a:pt x="1004" y="2043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43"/>
                    <a:pt x="545" y="3916"/>
                    <a:pt x="1065" y="3916"/>
                  </a:cubicBezTo>
                  <a:cubicBezTo>
                    <a:pt x="1100" y="3916"/>
                    <a:pt x="1136" y="3915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23" y="3714"/>
                    <a:pt x="4352" y="3713"/>
                    <a:pt x="4381" y="3713"/>
                  </a:cubicBezTo>
                  <a:cubicBezTo>
                    <a:pt x="4812" y="3713"/>
                    <a:pt x="5140" y="3911"/>
                    <a:pt x="5297" y="4329"/>
                  </a:cubicBezTo>
                  <a:cubicBezTo>
                    <a:pt x="5631" y="5221"/>
                    <a:pt x="6328" y="5779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8"/>
                    <a:pt x="12405" y="4245"/>
                  </a:cubicBezTo>
                  <a:cubicBezTo>
                    <a:pt x="12554" y="3874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5"/>
                    <a:pt x="17562" y="3326"/>
                  </a:cubicBezTo>
                  <a:cubicBezTo>
                    <a:pt x="17751" y="2786"/>
                    <a:pt x="17470" y="2013"/>
                    <a:pt x="16670" y="2013"/>
                  </a:cubicBezTo>
                  <a:cubicBezTo>
                    <a:pt x="16643" y="2013"/>
                    <a:pt x="16615" y="2014"/>
                    <a:pt x="16586" y="2015"/>
                  </a:cubicBezTo>
                  <a:cubicBezTo>
                    <a:pt x="16478" y="2018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2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-452249" y="-1"/>
              <a:ext cx="859116" cy="292760"/>
            </a:xfrm>
            <a:custGeom>
              <a:avLst/>
              <a:gdLst/>
              <a:ahLst/>
              <a:cxnLst/>
              <a:rect l="l" t="t" r="r" b="b"/>
              <a:pathLst>
                <a:path w="17754" h="6050" extrusionOk="0">
                  <a:moveTo>
                    <a:pt x="11674" y="1"/>
                  </a:moveTo>
                  <a:cubicBezTo>
                    <a:pt x="11532" y="1"/>
                    <a:pt x="11353" y="44"/>
                    <a:pt x="11123" y="121"/>
                  </a:cubicBezTo>
                  <a:cubicBezTo>
                    <a:pt x="10352" y="364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1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4"/>
                    <a:pt x="5408" y="706"/>
                  </a:cubicBezTo>
                  <a:cubicBezTo>
                    <a:pt x="5213" y="1459"/>
                    <a:pt x="4767" y="1821"/>
                    <a:pt x="4070" y="1932"/>
                  </a:cubicBezTo>
                  <a:cubicBezTo>
                    <a:pt x="3457" y="2016"/>
                    <a:pt x="2816" y="2044"/>
                    <a:pt x="2203" y="2072"/>
                  </a:cubicBezTo>
                  <a:lnTo>
                    <a:pt x="2203" y="2044"/>
                  </a:lnTo>
                  <a:lnTo>
                    <a:pt x="1004" y="2044"/>
                  </a:lnTo>
                  <a:cubicBezTo>
                    <a:pt x="447" y="2072"/>
                    <a:pt x="1" y="2518"/>
                    <a:pt x="28" y="3047"/>
                  </a:cubicBezTo>
                  <a:cubicBezTo>
                    <a:pt x="55" y="3543"/>
                    <a:pt x="545" y="3917"/>
                    <a:pt x="1065" y="3917"/>
                  </a:cubicBezTo>
                  <a:cubicBezTo>
                    <a:pt x="1100" y="3917"/>
                    <a:pt x="1136" y="3915"/>
                    <a:pt x="1171" y="3912"/>
                  </a:cubicBezTo>
                  <a:cubicBezTo>
                    <a:pt x="2203" y="3856"/>
                    <a:pt x="3234" y="3772"/>
                    <a:pt x="4293" y="3716"/>
                  </a:cubicBezTo>
                  <a:cubicBezTo>
                    <a:pt x="4323" y="3715"/>
                    <a:pt x="4352" y="3714"/>
                    <a:pt x="4381" y="3714"/>
                  </a:cubicBezTo>
                  <a:cubicBezTo>
                    <a:pt x="4812" y="3714"/>
                    <a:pt x="5140" y="3911"/>
                    <a:pt x="5297" y="4330"/>
                  </a:cubicBezTo>
                  <a:cubicBezTo>
                    <a:pt x="5631" y="5222"/>
                    <a:pt x="6328" y="5779"/>
                    <a:pt x="7248" y="5919"/>
                  </a:cubicBezTo>
                  <a:cubicBezTo>
                    <a:pt x="7788" y="6006"/>
                    <a:pt x="8328" y="6049"/>
                    <a:pt x="8875" y="6049"/>
                  </a:cubicBezTo>
                  <a:cubicBezTo>
                    <a:pt x="9203" y="6049"/>
                    <a:pt x="9534" y="6034"/>
                    <a:pt x="9868" y="6002"/>
                  </a:cubicBezTo>
                  <a:cubicBezTo>
                    <a:pt x="11011" y="5919"/>
                    <a:pt x="11959" y="5389"/>
                    <a:pt x="12405" y="4246"/>
                  </a:cubicBezTo>
                  <a:cubicBezTo>
                    <a:pt x="12554" y="3875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9"/>
                  </a:cubicBezTo>
                  <a:cubicBezTo>
                    <a:pt x="14384" y="3744"/>
                    <a:pt x="15471" y="3772"/>
                    <a:pt x="16531" y="3884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6"/>
                    <a:pt x="17562" y="3326"/>
                  </a:cubicBezTo>
                  <a:cubicBezTo>
                    <a:pt x="17754" y="2778"/>
                    <a:pt x="17461" y="2015"/>
                    <a:pt x="16631" y="2015"/>
                  </a:cubicBezTo>
                  <a:cubicBezTo>
                    <a:pt x="16616" y="2015"/>
                    <a:pt x="16601" y="2016"/>
                    <a:pt x="16586" y="2016"/>
                  </a:cubicBezTo>
                  <a:cubicBezTo>
                    <a:pt x="16478" y="2019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7"/>
                  </a:cubicBezTo>
                  <a:cubicBezTo>
                    <a:pt x="12823" y="1793"/>
                    <a:pt x="12461" y="1486"/>
                    <a:pt x="12266" y="762"/>
                  </a:cubicBezTo>
                  <a:cubicBezTo>
                    <a:pt x="12130" y="220"/>
                    <a:pt x="11995" y="1"/>
                    <a:pt x="11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-349716" y="4932539"/>
              <a:ext cx="639184" cy="232466"/>
            </a:xfrm>
            <a:custGeom>
              <a:avLst/>
              <a:gdLst/>
              <a:ahLst/>
              <a:cxnLst/>
              <a:rect l="l" t="t" r="r" b="b"/>
              <a:pathLst>
                <a:path w="13209" h="4804" extrusionOk="0">
                  <a:moveTo>
                    <a:pt x="8759" y="0"/>
                  </a:moveTo>
                  <a:cubicBezTo>
                    <a:pt x="8709" y="0"/>
                    <a:pt x="8651" y="13"/>
                    <a:pt x="8586" y="39"/>
                  </a:cubicBezTo>
                  <a:cubicBezTo>
                    <a:pt x="7958" y="262"/>
                    <a:pt x="7317" y="366"/>
                    <a:pt x="6673" y="366"/>
                  </a:cubicBezTo>
                  <a:cubicBezTo>
                    <a:pt x="6028" y="366"/>
                    <a:pt x="5380" y="262"/>
                    <a:pt x="4739" y="67"/>
                  </a:cubicBezTo>
                  <a:cubicBezTo>
                    <a:pt x="4625" y="26"/>
                    <a:pt x="4538" y="4"/>
                    <a:pt x="4468" y="4"/>
                  </a:cubicBezTo>
                  <a:cubicBezTo>
                    <a:pt x="4298" y="4"/>
                    <a:pt x="4233" y="133"/>
                    <a:pt x="4153" y="429"/>
                  </a:cubicBezTo>
                  <a:cubicBezTo>
                    <a:pt x="3986" y="1014"/>
                    <a:pt x="3707" y="1516"/>
                    <a:pt x="3011" y="1516"/>
                  </a:cubicBezTo>
                  <a:cubicBezTo>
                    <a:pt x="2258" y="1544"/>
                    <a:pt x="1561" y="1600"/>
                    <a:pt x="836" y="1655"/>
                  </a:cubicBezTo>
                  <a:cubicBezTo>
                    <a:pt x="836" y="1572"/>
                    <a:pt x="808" y="1544"/>
                    <a:pt x="781" y="1460"/>
                  </a:cubicBezTo>
                  <a:cubicBezTo>
                    <a:pt x="558" y="1600"/>
                    <a:pt x="307" y="1711"/>
                    <a:pt x="223" y="1878"/>
                  </a:cubicBezTo>
                  <a:cubicBezTo>
                    <a:pt x="0" y="2213"/>
                    <a:pt x="0" y="2575"/>
                    <a:pt x="279" y="2826"/>
                  </a:cubicBezTo>
                  <a:cubicBezTo>
                    <a:pt x="446" y="2993"/>
                    <a:pt x="725" y="3077"/>
                    <a:pt x="948" y="3077"/>
                  </a:cubicBezTo>
                  <a:cubicBezTo>
                    <a:pt x="1673" y="3049"/>
                    <a:pt x="2369" y="2938"/>
                    <a:pt x="3094" y="2854"/>
                  </a:cubicBezTo>
                  <a:cubicBezTo>
                    <a:pt x="3119" y="2853"/>
                    <a:pt x="3144" y="2852"/>
                    <a:pt x="3168" y="2852"/>
                  </a:cubicBezTo>
                  <a:cubicBezTo>
                    <a:pt x="3624" y="2852"/>
                    <a:pt x="3883" y="3100"/>
                    <a:pt x="4042" y="3523"/>
                  </a:cubicBezTo>
                  <a:cubicBezTo>
                    <a:pt x="4265" y="3997"/>
                    <a:pt x="4572" y="4359"/>
                    <a:pt x="5073" y="4527"/>
                  </a:cubicBezTo>
                  <a:cubicBezTo>
                    <a:pt x="5569" y="4717"/>
                    <a:pt x="6077" y="4803"/>
                    <a:pt x="6598" y="4803"/>
                  </a:cubicBezTo>
                  <a:cubicBezTo>
                    <a:pt x="6840" y="4803"/>
                    <a:pt x="7084" y="4785"/>
                    <a:pt x="7331" y="4750"/>
                  </a:cubicBezTo>
                  <a:cubicBezTo>
                    <a:pt x="8223" y="4638"/>
                    <a:pt x="8892" y="4248"/>
                    <a:pt x="9255" y="3356"/>
                  </a:cubicBezTo>
                  <a:cubicBezTo>
                    <a:pt x="9384" y="3019"/>
                    <a:pt x="9586" y="2851"/>
                    <a:pt x="9904" y="2851"/>
                  </a:cubicBezTo>
                  <a:cubicBezTo>
                    <a:pt x="9928" y="2851"/>
                    <a:pt x="9954" y="2852"/>
                    <a:pt x="9979" y="2854"/>
                  </a:cubicBezTo>
                  <a:cubicBezTo>
                    <a:pt x="10732" y="2938"/>
                    <a:pt x="11513" y="3049"/>
                    <a:pt x="12265" y="3105"/>
                  </a:cubicBezTo>
                  <a:cubicBezTo>
                    <a:pt x="12280" y="3106"/>
                    <a:pt x="12295" y="3106"/>
                    <a:pt x="12310" y="3106"/>
                  </a:cubicBezTo>
                  <a:cubicBezTo>
                    <a:pt x="12793" y="3106"/>
                    <a:pt x="13209" y="2670"/>
                    <a:pt x="13074" y="2129"/>
                  </a:cubicBezTo>
                  <a:cubicBezTo>
                    <a:pt x="12934" y="1683"/>
                    <a:pt x="12655" y="1572"/>
                    <a:pt x="12182" y="1572"/>
                  </a:cubicBezTo>
                  <a:cubicBezTo>
                    <a:pt x="11429" y="1572"/>
                    <a:pt x="10676" y="1572"/>
                    <a:pt x="9952" y="1460"/>
                  </a:cubicBezTo>
                  <a:cubicBezTo>
                    <a:pt x="9366" y="1405"/>
                    <a:pt x="9171" y="875"/>
                    <a:pt x="9060" y="345"/>
                  </a:cubicBezTo>
                  <a:cubicBezTo>
                    <a:pt x="9017" y="132"/>
                    <a:pt x="8925" y="0"/>
                    <a:pt x="8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708;p25"/>
          <p:cNvGrpSpPr/>
          <p:nvPr/>
        </p:nvGrpSpPr>
        <p:grpSpPr>
          <a:xfrm>
            <a:off x="3798957" y="-773054"/>
            <a:ext cx="1546086" cy="1546118"/>
            <a:chOff x="7339425" y="1867300"/>
            <a:chExt cx="1188200" cy="1188225"/>
          </a:xfrm>
        </p:grpSpPr>
        <p:sp>
          <p:nvSpPr>
            <p:cNvPr id="709" name="Google Shape;709;p25"/>
            <p:cNvSpPr/>
            <p:nvPr/>
          </p:nvSpPr>
          <p:spPr>
            <a:xfrm>
              <a:off x="7339425" y="1867300"/>
              <a:ext cx="1188200" cy="1188225"/>
            </a:xfrm>
            <a:custGeom>
              <a:avLst/>
              <a:gdLst/>
              <a:ahLst/>
              <a:cxnLst/>
              <a:rect l="l" t="t" r="r" b="b"/>
              <a:pathLst>
                <a:path w="47528" h="47529" extrusionOk="0">
                  <a:moveTo>
                    <a:pt x="23778" y="1"/>
                  </a:moveTo>
                  <a:cubicBezTo>
                    <a:pt x="10649" y="1"/>
                    <a:pt x="0" y="10621"/>
                    <a:pt x="0" y="23751"/>
                  </a:cubicBezTo>
                  <a:cubicBezTo>
                    <a:pt x="0" y="36880"/>
                    <a:pt x="10649" y="47528"/>
                    <a:pt x="23778" y="47528"/>
                  </a:cubicBezTo>
                  <a:cubicBezTo>
                    <a:pt x="36907" y="47528"/>
                    <a:pt x="47528" y="36880"/>
                    <a:pt x="47528" y="23751"/>
                  </a:cubicBezTo>
                  <a:cubicBezTo>
                    <a:pt x="47528" y="10621"/>
                    <a:pt x="36907" y="1"/>
                    <a:pt x="23778" y="1"/>
                  </a:cubicBezTo>
                  <a:close/>
                </a:path>
              </a:pathLst>
            </a:custGeom>
            <a:solidFill>
              <a:srgbClr val="5785A8">
                <a:alpha val="1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7519225" y="2046400"/>
              <a:ext cx="829300" cy="829325"/>
            </a:xfrm>
            <a:custGeom>
              <a:avLst/>
              <a:gdLst/>
              <a:ahLst/>
              <a:cxnLst/>
              <a:rect l="l" t="t" r="r" b="b"/>
              <a:pathLst>
                <a:path w="33172" h="33173" extrusionOk="0">
                  <a:moveTo>
                    <a:pt x="16586" y="1"/>
                  </a:moveTo>
                  <a:cubicBezTo>
                    <a:pt x="7415" y="1"/>
                    <a:pt x="0" y="7444"/>
                    <a:pt x="0" y="16587"/>
                  </a:cubicBezTo>
                  <a:cubicBezTo>
                    <a:pt x="0" y="25758"/>
                    <a:pt x="7415" y="33172"/>
                    <a:pt x="16586" y="33172"/>
                  </a:cubicBezTo>
                  <a:cubicBezTo>
                    <a:pt x="25729" y="33172"/>
                    <a:pt x="33172" y="25758"/>
                    <a:pt x="33172" y="16587"/>
                  </a:cubicBezTo>
                  <a:cubicBezTo>
                    <a:pt x="33172" y="7444"/>
                    <a:pt x="25729" y="1"/>
                    <a:pt x="16586" y="1"/>
                  </a:cubicBezTo>
                  <a:close/>
                </a:path>
              </a:pathLst>
            </a:custGeom>
            <a:solidFill>
              <a:srgbClr val="5785A8">
                <a:alpha val="34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7670450" y="2198325"/>
              <a:ext cx="526150" cy="526175"/>
            </a:xfrm>
            <a:custGeom>
              <a:avLst/>
              <a:gdLst/>
              <a:ahLst/>
              <a:cxnLst/>
              <a:rect l="l" t="t" r="r" b="b"/>
              <a:pathLst>
                <a:path w="21046" h="21047" extrusionOk="0">
                  <a:moveTo>
                    <a:pt x="10537" y="1"/>
                  </a:moveTo>
                  <a:cubicBezTo>
                    <a:pt x="4711" y="1"/>
                    <a:pt x="0" y="4712"/>
                    <a:pt x="0" y="10510"/>
                  </a:cubicBezTo>
                  <a:cubicBezTo>
                    <a:pt x="0" y="16336"/>
                    <a:pt x="4711" y="21047"/>
                    <a:pt x="10537" y="21047"/>
                  </a:cubicBezTo>
                  <a:cubicBezTo>
                    <a:pt x="16335" y="21047"/>
                    <a:pt x="21046" y="16336"/>
                    <a:pt x="21046" y="10510"/>
                  </a:cubicBezTo>
                  <a:cubicBezTo>
                    <a:pt x="21046" y="4712"/>
                    <a:pt x="16335" y="1"/>
                    <a:pt x="10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25"/>
          <p:cNvGrpSpPr/>
          <p:nvPr/>
        </p:nvGrpSpPr>
        <p:grpSpPr>
          <a:xfrm>
            <a:off x="713232" y="4370436"/>
            <a:ext cx="1546086" cy="1546118"/>
            <a:chOff x="7339425" y="1867300"/>
            <a:chExt cx="1188200" cy="1188225"/>
          </a:xfrm>
        </p:grpSpPr>
        <p:sp>
          <p:nvSpPr>
            <p:cNvPr id="713" name="Google Shape;713;p25"/>
            <p:cNvSpPr/>
            <p:nvPr/>
          </p:nvSpPr>
          <p:spPr>
            <a:xfrm>
              <a:off x="7339425" y="1867300"/>
              <a:ext cx="1188200" cy="1188225"/>
            </a:xfrm>
            <a:custGeom>
              <a:avLst/>
              <a:gdLst/>
              <a:ahLst/>
              <a:cxnLst/>
              <a:rect l="l" t="t" r="r" b="b"/>
              <a:pathLst>
                <a:path w="47528" h="47529" extrusionOk="0">
                  <a:moveTo>
                    <a:pt x="23778" y="1"/>
                  </a:moveTo>
                  <a:cubicBezTo>
                    <a:pt x="10649" y="1"/>
                    <a:pt x="0" y="10621"/>
                    <a:pt x="0" y="23751"/>
                  </a:cubicBezTo>
                  <a:cubicBezTo>
                    <a:pt x="0" y="36880"/>
                    <a:pt x="10649" y="47528"/>
                    <a:pt x="23778" y="47528"/>
                  </a:cubicBezTo>
                  <a:cubicBezTo>
                    <a:pt x="36907" y="47528"/>
                    <a:pt x="47528" y="36880"/>
                    <a:pt x="47528" y="23751"/>
                  </a:cubicBezTo>
                  <a:cubicBezTo>
                    <a:pt x="47528" y="10621"/>
                    <a:pt x="36907" y="1"/>
                    <a:pt x="23778" y="1"/>
                  </a:cubicBezTo>
                  <a:close/>
                </a:path>
              </a:pathLst>
            </a:custGeom>
            <a:solidFill>
              <a:srgbClr val="5785A8">
                <a:alpha val="1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7519225" y="2046400"/>
              <a:ext cx="829300" cy="829325"/>
            </a:xfrm>
            <a:custGeom>
              <a:avLst/>
              <a:gdLst/>
              <a:ahLst/>
              <a:cxnLst/>
              <a:rect l="l" t="t" r="r" b="b"/>
              <a:pathLst>
                <a:path w="33172" h="33173" extrusionOk="0">
                  <a:moveTo>
                    <a:pt x="16586" y="1"/>
                  </a:moveTo>
                  <a:cubicBezTo>
                    <a:pt x="7415" y="1"/>
                    <a:pt x="0" y="7444"/>
                    <a:pt x="0" y="16587"/>
                  </a:cubicBezTo>
                  <a:cubicBezTo>
                    <a:pt x="0" y="25758"/>
                    <a:pt x="7415" y="33172"/>
                    <a:pt x="16586" y="33172"/>
                  </a:cubicBezTo>
                  <a:cubicBezTo>
                    <a:pt x="25729" y="33172"/>
                    <a:pt x="33172" y="25758"/>
                    <a:pt x="33172" y="16587"/>
                  </a:cubicBezTo>
                  <a:cubicBezTo>
                    <a:pt x="33172" y="7444"/>
                    <a:pt x="25729" y="1"/>
                    <a:pt x="16586" y="1"/>
                  </a:cubicBezTo>
                  <a:close/>
                </a:path>
              </a:pathLst>
            </a:custGeom>
            <a:solidFill>
              <a:srgbClr val="5785A8">
                <a:alpha val="34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7670450" y="2198325"/>
              <a:ext cx="526150" cy="526175"/>
            </a:xfrm>
            <a:custGeom>
              <a:avLst/>
              <a:gdLst/>
              <a:ahLst/>
              <a:cxnLst/>
              <a:rect l="l" t="t" r="r" b="b"/>
              <a:pathLst>
                <a:path w="21046" h="21047" extrusionOk="0">
                  <a:moveTo>
                    <a:pt x="10537" y="1"/>
                  </a:moveTo>
                  <a:cubicBezTo>
                    <a:pt x="4711" y="1"/>
                    <a:pt x="0" y="4712"/>
                    <a:pt x="0" y="10510"/>
                  </a:cubicBezTo>
                  <a:cubicBezTo>
                    <a:pt x="0" y="16336"/>
                    <a:pt x="4711" y="21047"/>
                    <a:pt x="10537" y="21047"/>
                  </a:cubicBezTo>
                  <a:cubicBezTo>
                    <a:pt x="16335" y="21047"/>
                    <a:pt x="21046" y="16336"/>
                    <a:pt x="21046" y="10510"/>
                  </a:cubicBezTo>
                  <a:cubicBezTo>
                    <a:pt x="21046" y="4712"/>
                    <a:pt x="16335" y="1"/>
                    <a:pt x="10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3"/>
          <p:cNvSpPr txBox="1">
            <a:spLocks noGrp="1"/>
          </p:cNvSpPr>
          <p:nvPr>
            <p:ph type="title"/>
          </p:nvPr>
        </p:nvSpPr>
        <p:spPr>
          <a:xfrm>
            <a:off x="1355575" y="445025"/>
            <a:ext cx="6432900" cy="13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2" name="Google Shape;902;p33"/>
          <p:cNvSpPr txBox="1">
            <a:spLocks noGrp="1"/>
          </p:cNvSpPr>
          <p:nvPr>
            <p:ph type="subTitle" idx="1"/>
          </p:nvPr>
        </p:nvSpPr>
        <p:spPr>
          <a:xfrm>
            <a:off x="1735075" y="2160049"/>
            <a:ext cx="2691600" cy="5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3" name="Google Shape;903;p33"/>
          <p:cNvSpPr txBox="1">
            <a:spLocks noGrp="1"/>
          </p:cNvSpPr>
          <p:nvPr>
            <p:ph type="subTitle" idx="2"/>
          </p:nvPr>
        </p:nvSpPr>
        <p:spPr>
          <a:xfrm>
            <a:off x="4717325" y="3102468"/>
            <a:ext cx="2691600" cy="5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4" name="Google Shape;904;p33"/>
          <p:cNvSpPr txBox="1">
            <a:spLocks noGrp="1"/>
          </p:cNvSpPr>
          <p:nvPr>
            <p:ph type="subTitle" idx="3"/>
          </p:nvPr>
        </p:nvSpPr>
        <p:spPr>
          <a:xfrm>
            <a:off x="1735075" y="4044887"/>
            <a:ext cx="2691600" cy="5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5" name="Google Shape;905;p33"/>
          <p:cNvSpPr txBox="1">
            <a:spLocks noGrp="1"/>
          </p:cNvSpPr>
          <p:nvPr>
            <p:ph type="subTitle" idx="4"/>
          </p:nvPr>
        </p:nvSpPr>
        <p:spPr>
          <a:xfrm>
            <a:off x="1735075" y="3102468"/>
            <a:ext cx="2691600" cy="5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6" name="Google Shape;906;p33"/>
          <p:cNvSpPr txBox="1">
            <a:spLocks noGrp="1"/>
          </p:cNvSpPr>
          <p:nvPr>
            <p:ph type="subTitle" idx="5"/>
          </p:nvPr>
        </p:nvSpPr>
        <p:spPr>
          <a:xfrm>
            <a:off x="4717325" y="2160049"/>
            <a:ext cx="2691600" cy="5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7" name="Google Shape;907;p33"/>
          <p:cNvSpPr txBox="1">
            <a:spLocks noGrp="1"/>
          </p:cNvSpPr>
          <p:nvPr>
            <p:ph type="subTitle" idx="6"/>
          </p:nvPr>
        </p:nvSpPr>
        <p:spPr>
          <a:xfrm>
            <a:off x="4717325" y="4044887"/>
            <a:ext cx="2691600" cy="5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33"/>
          <p:cNvSpPr txBox="1">
            <a:spLocks noGrp="1"/>
          </p:cNvSpPr>
          <p:nvPr>
            <p:ph type="subTitle" idx="7"/>
          </p:nvPr>
        </p:nvSpPr>
        <p:spPr>
          <a:xfrm>
            <a:off x="1735075" y="1901588"/>
            <a:ext cx="2691600" cy="4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09" name="Google Shape;909;p33"/>
          <p:cNvSpPr txBox="1">
            <a:spLocks noGrp="1"/>
          </p:cNvSpPr>
          <p:nvPr>
            <p:ph type="subTitle" idx="8"/>
          </p:nvPr>
        </p:nvSpPr>
        <p:spPr>
          <a:xfrm>
            <a:off x="4717325" y="2842431"/>
            <a:ext cx="2691600" cy="4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0" name="Google Shape;910;p33"/>
          <p:cNvSpPr txBox="1">
            <a:spLocks noGrp="1"/>
          </p:cNvSpPr>
          <p:nvPr>
            <p:ph type="subTitle" idx="9"/>
          </p:nvPr>
        </p:nvSpPr>
        <p:spPr>
          <a:xfrm>
            <a:off x="4717325" y="1901588"/>
            <a:ext cx="2691600" cy="4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1" name="Google Shape;911;p33"/>
          <p:cNvSpPr txBox="1">
            <a:spLocks noGrp="1"/>
          </p:cNvSpPr>
          <p:nvPr>
            <p:ph type="subTitle" idx="13"/>
          </p:nvPr>
        </p:nvSpPr>
        <p:spPr>
          <a:xfrm>
            <a:off x="1735075" y="3783275"/>
            <a:ext cx="2691600" cy="4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2" name="Google Shape;912;p33"/>
          <p:cNvSpPr txBox="1">
            <a:spLocks noGrp="1"/>
          </p:cNvSpPr>
          <p:nvPr>
            <p:ph type="subTitle" idx="14"/>
          </p:nvPr>
        </p:nvSpPr>
        <p:spPr>
          <a:xfrm>
            <a:off x="1735075" y="2842431"/>
            <a:ext cx="2691600" cy="4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13" name="Google Shape;913;p33"/>
          <p:cNvSpPr txBox="1">
            <a:spLocks noGrp="1"/>
          </p:cNvSpPr>
          <p:nvPr>
            <p:ph type="subTitle" idx="15"/>
          </p:nvPr>
        </p:nvSpPr>
        <p:spPr>
          <a:xfrm>
            <a:off x="4717325" y="3783275"/>
            <a:ext cx="2691600" cy="4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914" name="Google Shape;914;p33"/>
          <p:cNvGrpSpPr/>
          <p:nvPr/>
        </p:nvGrpSpPr>
        <p:grpSpPr>
          <a:xfrm>
            <a:off x="8732642" y="-10753"/>
            <a:ext cx="865842" cy="5165005"/>
            <a:chOff x="-458975" y="-1"/>
            <a:chExt cx="865842" cy="5165005"/>
          </a:xfrm>
        </p:grpSpPr>
        <p:sp>
          <p:nvSpPr>
            <p:cNvPr id="915" name="Google Shape;915;p33"/>
            <p:cNvSpPr/>
            <p:nvPr/>
          </p:nvSpPr>
          <p:spPr>
            <a:xfrm>
              <a:off x="-458975" y="3326988"/>
              <a:ext cx="855245" cy="295131"/>
            </a:xfrm>
            <a:custGeom>
              <a:avLst/>
              <a:gdLst/>
              <a:ahLst/>
              <a:cxnLst/>
              <a:rect l="l" t="t" r="r" b="b"/>
              <a:pathLst>
                <a:path w="17674" h="6099" extrusionOk="0">
                  <a:moveTo>
                    <a:pt x="11736" y="1"/>
                  </a:moveTo>
                  <a:cubicBezTo>
                    <a:pt x="11619" y="1"/>
                    <a:pt x="11474" y="28"/>
                    <a:pt x="11290" y="76"/>
                  </a:cubicBezTo>
                  <a:cubicBezTo>
                    <a:pt x="10457" y="334"/>
                    <a:pt x="9633" y="460"/>
                    <a:pt x="8808" y="460"/>
                  </a:cubicBezTo>
                  <a:cubicBezTo>
                    <a:pt x="8030" y="460"/>
                    <a:pt x="7252" y="348"/>
                    <a:pt x="6467" y="132"/>
                  </a:cubicBezTo>
                  <a:cubicBezTo>
                    <a:pt x="6226" y="57"/>
                    <a:pt x="6052" y="11"/>
                    <a:pt x="5921" y="11"/>
                  </a:cubicBezTo>
                  <a:cubicBezTo>
                    <a:pt x="5659" y="11"/>
                    <a:pt x="5566" y="197"/>
                    <a:pt x="5436" y="717"/>
                  </a:cubicBezTo>
                  <a:cubicBezTo>
                    <a:pt x="5296" y="1275"/>
                    <a:pt x="5046" y="1749"/>
                    <a:pt x="4460" y="1832"/>
                  </a:cubicBezTo>
                  <a:cubicBezTo>
                    <a:pt x="3401" y="1944"/>
                    <a:pt x="2342" y="1972"/>
                    <a:pt x="1282" y="1972"/>
                  </a:cubicBezTo>
                  <a:cubicBezTo>
                    <a:pt x="864" y="1972"/>
                    <a:pt x="474" y="2027"/>
                    <a:pt x="251" y="2390"/>
                  </a:cubicBezTo>
                  <a:cubicBezTo>
                    <a:pt x="0" y="2724"/>
                    <a:pt x="0" y="3142"/>
                    <a:pt x="251" y="3505"/>
                  </a:cubicBezTo>
                  <a:cubicBezTo>
                    <a:pt x="452" y="3807"/>
                    <a:pt x="767" y="3927"/>
                    <a:pt x="1155" y="3927"/>
                  </a:cubicBezTo>
                  <a:cubicBezTo>
                    <a:pt x="1197" y="3927"/>
                    <a:pt x="1239" y="3926"/>
                    <a:pt x="1282" y="3923"/>
                  </a:cubicBezTo>
                  <a:cubicBezTo>
                    <a:pt x="2258" y="3811"/>
                    <a:pt x="3234" y="3728"/>
                    <a:pt x="4209" y="3672"/>
                  </a:cubicBezTo>
                  <a:cubicBezTo>
                    <a:pt x="4239" y="3671"/>
                    <a:pt x="4267" y="3670"/>
                    <a:pt x="4295" y="3670"/>
                  </a:cubicBezTo>
                  <a:cubicBezTo>
                    <a:pt x="4881" y="3670"/>
                    <a:pt x="5195" y="3946"/>
                    <a:pt x="5408" y="4425"/>
                  </a:cubicBezTo>
                  <a:cubicBezTo>
                    <a:pt x="5715" y="5094"/>
                    <a:pt x="6244" y="5567"/>
                    <a:pt x="6941" y="5790"/>
                  </a:cubicBezTo>
                  <a:cubicBezTo>
                    <a:pt x="7576" y="6002"/>
                    <a:pt x="8227" y="6099"/>
                    <a:pt x="8880" y="6099"/>
                  </a:cubicBezTo>
                  <a:cubicBezTo>
                    <a:pt x="9433" y="6099"/>
                    <a:pt x="9988" y="6030"/>
                    <a:pt x="10537" y="5902"/>
                  </a:cubicBezTo>
                  <a:cubicBezTo>
                    <a:pt x="11290" y="5735"/>
                    <a:pt x="11959" y="5317"/>
                    <a:pt x="12265" y="4536"/>
                  </a:cubicBezTo>
                  <a:cubicBezTo>
                    <a:pt x="12516" y="3960"/>
                    <a:pt x="12879" y="3631"/>
                    <a:pt x="13456" y="3631"/>
                  </a:cubicBezTo>
                  <a:cubicBezTo>
                    <a:pt x="13521" y="3631"/>
                    <a:pt x="13588" y="3636"/>
                    <a:pt x="13659" y="3644"/>
                  </a:cubicBezTo>
                  <a:cubicBezTo>
                    <a:pt x="14607" y="3700"/>
                    <a:pt x="15555" y="3811"/>
                    <a:pt x="16419" y="3895"/>
                  </a:cubicBezTo>
                  <a:cubicBezTo>
                    <a:pt x="16455" y="3897"/>
                    <a:pt x="16491" y="3898"/>
                    <a:pt x="16527" y="3898"/>
                  </a:cubicBezTo>
                  <a:cubicBezTo>
                    <a:pt x="16923" y="3898"/>
                    <a:pt x="17245" y="3754"/>
                    <a:pt x="17450" y="3421"/>
                  </a:cubicBezTo>
                  <a:cubicBezTo>
                    <a:pt x="17673" y="3087"/>
                    <a:pt x="17673" y="2696"/>
                    <a:pt x="17422" y="2362"/>
                  </a:cubicBezTo>
                  <a:cubicBezTo>
                    <a:pt x="17171" y="2027"/>
                    <a:pt x="16837" y="1944"/>
                    <a:pt x="16419" y="1944"/>
                  </a:cubicBezTo>
                  <a:cubicBezTo>
                    <a:pt x="15499" y="1944"/>
                    <a:pt x="14551" y="1888"/>
                    <a:pt x="13631" y="1860"/>
                  </a:cubicBezTo>
                  <a:cubicBezTo>
                    <a:pt x="12823" y="1832"/>
                    <a:pt x="12405" y="1386"/>
                    <a:pt x="12237" y="606"/>
                  </a:cubicBezTo>
                  <a:cubicBezTo>
                    <a:pt x="12138" y="169"/>
                    <a:pt x="12025" y="1"/>
                    <a:pt x="11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-458975" y="3731654"/>
              <a:ext cx="857906" cy="297308"/>
            </a:xfrm>
            <a:custGeom>
              <a:avLst/>
              <a:gdLst/>
              <a:ahLst/>
              <a:cxnLst/>
              <a:rect l="l" t="t" r="r" b="b"/>
              <a:pathLst>
                <a:path w="17729" h="6144" extrusionOk="0">
                  <a:moveTo>
                    <a:pt x="11714" y="1"/>
                  </a:moveTo>
                  <a:cubicBezTo>
                    <a:pt x="11637" y="1"/>
                    <a:pt x="11551" y="16"/>
                    <a:pt x="11457" y="48"/>
                  </a:cubicBezTo>
                  <a:cubicBezTo>
                    <a:pt x="10582" y="330"/>
                    <a:pt x="9700" y="476"/>
                    <a:pt x="8819" y="476"/>
                  </a:cubicBezTo>
                  <a:cubicBezTo>
                    <a:pt x="7958" y="476"/>
                    <a:pt x="7098" y="337"/>
                    <a:pt x="6244" y="48"/>
                  </a:cubicBezTo>
                  <a:cubicBezTo>
                    <a:pt x="6162" y="22"/>
                    <a:pt x="6088" y="10"/>
                    <a:pt x="6021" y="10"/>
                  </a:cubicBezTo>
                  <a:cubicBezTo>
                    <a:pt x="5796" y="10"/>
                    <a:pt x="5655" y="152"/>
                    <a:pt x="5547" y="410"/>
                  </a:cubicBezTo>
                  <a:cubicBezTo>
                    <a:pt x="5464" y="577"/>
                    <a:pt x="5436" y="772"/>
                    <a:pt x="5380" y="968"/>
                  </a:cubicBezTo>
                  <a:cubicBezTo>
                    <a:pt x="5185" y="1441"/>
                    <a:pt x="4878" y="1832"/>
                    <a:pt x="4349" y="1860"/>
                  </a:cubicBezTo>
                  <a:cubicBezTo>
                    <a:pt x="3345" y="1943"/>
                    <a:pt x="2314" y="1971"/>
                    <a:pt x="1255" y="1999"/>
                  </a:cubicBezTo>
                  <a:cubicBezTo>
                    <a:pt x="809" y="1999"/>
                    <a:pt x="446" y="2083"/>
                    <a:pt x="195" y="2445"/>
                  </a:cubicBezTo>
                  <a:cubicBezTo>
                    <a:pt x="0" y="2807"/>
                    <a:pt x="0" y="3198"/>
                    <a:pt x="251" y="3532"/>
                  </a:cubicBezTo>
                  <a:cubicBezTo>
                    <a:pt x="473" y="3842"/>
                    <a:pt x="747" y="3976"/>
                    <a:pt x="1088" y="3976"/>
                  </a:cubicBezTo>
                  <a:cubicBezTo>
                    <a:pt x="1176" y="3976"/>
                    <a:pt x="1269" y="3967"/>
                    <a:pt x="1366" y="3950"/>
                  </a:cubicBezTo>
                  <a:cubicBezTo>
                    <a:pt x="2230" y="3839"/>
                    <a:pt x="3122" y="3783"/>
                    <a:pt x="4014" y="3671"/>
                  </a:cubicBezTo>
                  <a:cubicBezTo>
                    <a:pt x="4101" y="3658"/>
                    <a:pt x="4184" y="3652"/>
                    <a:pt x="4263" y="3652"/>
                  </a:cubicBezTo>
                  <a:cubicBezTo>
                    <a:pt x="4843" y="3652"/>
                    <a:pt x="5218" y="4006"/>
                    <a:pt x="5464" y="4619"/>
                  </a:cubicBezTo>
                  <a:cubicBezTo>
                    <a:pt x="5742" y="5205"/>
                    <a:pt x="6244" y="5623"/>
                    <a:pt x="6857" y="5846"/>
                  </a:cubicBezTo>
                  <a:cubicBezTo>
                    <a:pt x="7485" y="6055"/>
                    <a:pt x="8121" y="6143"/>
                    <a:pt x="8766" y="6143"/>
                  </a:cubicBezTo>
                  <a:cubicBezTo>
                    <a:pt x="9240" y="6143"/>
                    <a:pt x="9719" y="6096"/>
                    <a:pt x="10203" y="6013"/>
                  </a:cubicBezTo>
                  <a:cubicBezTo>
                    <a:pt x="11262" y="5846"/>
                    <a:pt x="12014" y="5316"/>
                    <a:pt x="12433" y="4313"/>
                  </a:cubicBezTo>
                  <a:cubicBezTo>
                    <a:pt x="12564" y="3918"/>
                    <a:pt x="12894" y="3697"/>
                    <a:pt x="13306" y="3697"/>
                  </a:cubicBezTo>
                  <a:cubicBezTo>
                    <a:pt x="13331" y="3697"/>
                    <a:pt x="13355" y="3698"/>
                    <a:pt x="13380" y="3699"/>
                  </a:cubicBezTo>
                  <a:cubicBezTo>
                    <a:pt x="14384" y="3783"/>
                    <a:pt x="15415" y="3839"/>
                    <a:pt x="16419" y="3950"/>
                  </a:cubicBezTo>
                  <a:cubicBezTo>
                    <a:pt x="16510" y="3967"/>
                    <a:pt x="16599" y="3976"/>
                    <a:pt x="16686" y="3976"/>
                  </a:cubicBezTo>
                  <a:cubicBezTo>
                    <a:pt x="17019" y="3976"/>
                    <a:pt x="17306" y="3842"/>
                    <a:pt x="17506" y="3532"/>
                  </a:cubicBezTo>
                  <a:cubicBezTo>
                    <a:pt x="17729" y="3198"/>
                    <a:pt x="17729" y="2807"/>
                    <a:pt x="17506" y="2445"/>
                  </a:cubicBezTo>
                  <a:cubicBezTo>
                    <a:pt x="17227" y="2083"/>
                    <a:pt x="16865" y="1999"/>
                    <a:pt x="16419" y="1999"/>
                  </a:cubicBezTo>
                  <a:cubicBezTo>
                    <a:pt x="15332" y="1999"/>
                    <a:pt x="14300" y="1971"/>
                    <a:pt x="13241" y="1832"/>
                  </a:cubicBezTo>
                  <a:cubicBezTo>
                    <a:pt x="12572" y="1720"/>
                    <a:pt x="12377" y="1163"/>
                    <a:pt x="12237" y="577"/>
                  </a:cubicBezTo>
                  <a:cubicBezTo>
                    <a:pt x="12151" y="188"/>
                    <a:pt x="11981" y="1"/>
                    <a:pt x="11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-453604" y="4156740"/>
              <a:ext cx="852535" cy="293631"/>
            </a:xfrm>
            <a:custGeom>
              <a:avLst/>
              <a:gdLst/>
              <a:ahLst/>
              <a:cxnLst/>
              <a:rect l="l" t="t" r="r" b="b"/>
              <a:pathLst>
                <a:path w="17618" h="6068" extrusionOk="0">
                  <a:moveTo>
                    <a:pt x="11747" y="1"/>
                  </a:moveTo>
                  <a:cubicBezTo>
                    <a:pt x="11634" y="1"/>
                    <a:pt x="11494" y="26"/>
                    <a:pt x="11318" y="71"/>
                  </a:cubicBezTo>
                  <a:cubicBezTo>
                    <a:pt x="10500" y="330"/>
                    <a:pt x="9675" y="455"/>
                    <a:pt x="8850" y="455"/>
                  </a:cubicBezTo>
                  <a:cubicBezTo>
                    <a:pt x="8072" y="455"/>
                    <a:pt x="7295" y="343"/>
                    <a:pt x="6523" y="127"/>
                  </a:cubicBezTo>
                  <a:cubicBezTo>
                    <a:pt x="6273" y="53"/>
                    <a:pt x="6093" y="6"/>
                    <a:pt x="5958" y="6"/>
                  </a:cubicBezTo>
                  <a:cubicBezTo>
                    <a:pt x="5687" y="6"/>
                    <a:pt x="5594" y="192"/>
                    <a:pt x="5464" y="712"/>
                  </a:cubicBezTo>
                  <a:cubicBezTo>
                    <a:pt x="5325" y="1270"/>
                    <a:pt x="5018" y="1744"/>
                    <a:pt x="4377" y="1827"/>
                  </a:cubicBezTo>
                  <a:cubicBezTo>
                    <a:pt x="3513" y="1939"/>
                    <a:pt x="2677" y="1995"/>
                    <a:pt x="1813" y="2078"/>
                  </a:cubicBezTo>
                  <a:cubicBezTo>
                    <a:pt x="1813" y="2023"/>
                    <a:pt x="1813" y="2023"/>
                    <a:pt x="1757" y="1967"/>
                  </a:cubicBezTo>
                  <a:cubicBezTo>
                    <a:pt x="1534" y="1967"/>
                    <a:pt x="1283" y="1939"/>
                    <a:pt x="1032" y="1939"/>
                  </a:cubicBezTo>
                  <a:cubicBezTo>
                    <a:pt x="475" y="1939"/>
                    <a:pt x="1" y="2413"/>
                    <a:pt x="29" y="2942"/>
                  </a:cubicBezTo>
                  <a:cubicBezTo>
                    <a:pt x="81" y="3493"/>
                    <a:pt x="577" y="3895"/>
                    <a:pt x="1145" y="3895"/>
                  </a:cubicBezTo>
                  <a:cubicBezTo>
                    <a:pt x="1182" y="3895"/>
                    <a:pt x="1218" y="3894"/>
                    <a:pt x="1255" y="3890"/>
                  </a:cubicBezTo>
                  <a:cubicBezTo>
                    <a:pt x="2286" y="3779"/>
                    <a:pt x="3346" y="3695"/>
                    <a:pt x="4377" y="3639"/>
                  </a:cubicBezTo>
                  <a:cubicBezTo>
                    <a:pt x="4405" y="3638"/>
                    <a:pt x="4432" y="3637"/>
                    <a:pt x="4459" y="3637"/>
                  </a:cubicBezTo>
                  <a:cubicBezTo>
                    <a:pt x="4912" y="3637"/>
                    <a:pt x="5195" y="3861"/>
                    <a:pt x="5353" y="4308"/>
                  </a:cubicBezTo>
                  <a:cubicBezTo>
                    <a:pt x="5631" y="5061"/>
                    <a:pt x="6189" y="5507"/>
                    <a:pt x="6969" y="5758"/>
                  </a:cubicBezTo>
                  <a:cubicBezTo>
                    <a:pt x="7572" y="5982"/>
                    <a:pt x="8184" y="6067"/>
                    <a:pt x="8801" y="6067"/>
                  </a:cubicBezTo>
                  <a:cubicBezTo>
                    <a:pt x="9184" y="6067"/>
                    <a:pt x="9568" y="6034"/>
                    <a:pt x="9952" y="5981"/>
                  </a:cubicBezTo>
                  <a:cubicBezTo>
                    <a:pt x="11039" y="5786"/>
                    <a:pt x="11931" y="5312"/>
                    <a:pt x="12405" y="4197"/>
                  </a:cubicBezTo>
                  <a:cubicBezTo>
                    <a:pt x="12561" y="3808"/>
                    <a:pt x="12885" y="3636"/>
                    <a:pt x="13287" y="3636"/>
                  </a:cubicBezTo>
                  <a:cubicBezTo>
                    <a:pt x="13318" y="3636"/>
                    <a:pt x="13349" y="3637"/>
                    <a:pt x="13381" y="3639"/>
                  </a:cubicBezTo>
                  <a:cubicBezTo>
                    <a:pt x="14384" y="3695"/>
                    <a:pt x="15388" y="3779"/>
                    <a:pt x="16419" y="3890"/>
                  </a:cubicBezTo>
                  <a:cubicBezTo>
                    <a:pt x="16512" y="3902"/>
                    <a:pt x="16603" y="3909"/>
                    <a:pt x="16691" y="3909"/>
                  </a:cubicBezTo>
                  <a:cubicBezTo>
                    <a:pt x="17028" y="3909"/>
                    <a:pt x="17318" y="3809"/>
                    <a:pt x="17451" y="3500"/>
                  </a:cubicBezTo>
                  <a:cubicBezTo>
                    <a:pt x="17590" y="3193"/>
                    <a:pt x="17618" y="2775"/>
                    <a:pt x="17534" y="2441"/>
                  </a:cubicBezTo>
                  <a:cubicBezTo>
                    <a:pt x="17339" y="2023"/>
                    <a:pt x="16921" y="1939"/>
                    <a:pt x="16475" y="1939"/>
                  </a:cubicBezTo>
                  <a:cubicBezTo>
                    <a:pt x="16099" y="1953"/>
                    <a:pt x="15722" y="1960"/>
                    <a:pt x="15346" y="1960"/>
                  </a:cubicBezTo>
                  <a:cubicBezTo>
                    <a:pt x="14970" y="1960"/>
                    <a:pt x="14593" y="1953"/>
                    <a:pt x="14217" y="1939"/>
                  </a:cubicBezTo>
                  <a:cubicBezTo>
                    <a:pt x="12879" y="1855"/>
                    <a:pt x="12517" y="1577"/>
                    <a:pt x="12266" y="601"/>
                  </a:cubicBezTo>
                  <a:cubicBezTo>
                    <a:pt x="12165" y="176"/>
                    <a:pt x="12049" y="1"/>
                    <a:pt x="11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-453604" y="4573599"/>
              <a:ext cx="852535" cy="292760"/>
            </a:xfrm>
            <a:custGeom>
              <a:avLst/>
              <a:gdLst/>
              <a:ahLst/>
              <a:cxnLst/>
              <a:rect l="l" t="t" r="r" b="b"/>
              <a:pathLst>
                <a:path w="17618" h="6050" extrusionOk="0">
                  <a:moveTo>
                    <a:pt x="11656" y="0"/>
                  </a:moveTo>
                  <a:cubicBezTo>
                    <a:pt x="11578" y="0"/>
                    <a:pt x="11492" y="14"/>
                    <a:pt x="11402" y="42"/>
                  </a:cubicBezTo>
                  <a:cubicBezTo>
                    <a:pt x="10510" y="321"/>
                    <a:pt x="9625" y="460"/>
                    <a:pt x="8747" y="460"/>
                  </a:cubicBezTo>
                  <a:cubicBezTo>
                    <a:pt x="7868" y="460"/>
                    <a:pt x="6997" y="321"/>
                    <a:pt x="6133" y="42"/>
                  </a:cubicBezTo>
                  <a:cubicBezTo>
                    <a:pt x="6052" y="15"/>
                    <a:pt x="5980" y="2"/>
                    <a:pt x="5916" y="2"/>
                  </a:cubicBezTo>
                  <a:cubicBezTo>
                    <a:pt x="5651" y="2"/>
                    <a:pt x="5521" y="213"/>
                    <a:pt x="5408" y="460"/>
                  </a:cubicBezTo>
                  <a:cubicBezTo>
                    <a:pt x="5297" y="739"/>
                    <a:pt x="5269" y="1045"/>
                    <a:pt x="5074" y="1268"/>
                  </a:cubicBezTo>
                  <a:cubicBezTo>
                    <a:pt x="4879" y="1491"/>
                    <a:pt x="4572" y="1770"/>
                    <a:pt x="4238" y="1826"/>
                  </a:cubicBezTo>
                  <a:cubicBezTo>
                    <a:pt x="3206" y="1910"/>
                    <a:pt x="2119" y="1965"/>
                    <a:pt x="1032" y="1965"/>
                  </a:cubicBezTo>
                  <a:cubicBezTo>
                    <a:pt x="447" y="1965"/>
                    <a:pt x="1" y="2300"/>
                    <a:pt x="1" y="2885"/>
                  </a:cubicBezTo>
                  <a:cubicBezTo>
                    <a:pt x="1" y="3490"/>
                    <a:pt x="422" y="3921"/>
                    <a:pt x="962" y="3921"/>
                  </a:cubicBezTo>
                  <a:cubicBezTo>
                    <a:pt x="994" y="3921"/>
                    <a:pt x="1027" y="3920"/>
                    <a:pt x="1060" y="3917"/>
                  </a:cubicBezTo>
                  <a:cubicBezTo>
                    <a:pt x="1924" y="3805"/>
                    <a:pt x="2732" y="3666"/>
                    <a:pt x="3624" y="3638"/>
                  </a:cubicBezTo>
                  <a:cubicBezTo>
                    <a:pt x="3767" y="3629"/>
                    <a:pt x="3899" y="3622"/>
                    <a:pt x="4022" y="3622"/>
                  </a:cubicBezTo>
                  <a:cubicBezTo>
                    <a:pt x="4643" y="3622"/>
                    <a:pt x="5027" y="3780"/>
                    <a:pt x="5353" y="4502"/>
                  </a:cubicBezTo>
                  <a:cubicBezTo>
                    <a:pt x="5631" y="5171"/>
                    <a:pt x="6189" y="5645"/>
                    <a:pt x="6914" y="5812"/>
                  </a:cubicBezTo>
                  <a:cubicBezTo>
                    <a:pt x="7555" y="5982"/>
                    <a:pt x="8184" y="6050"/>
                    <a:pt x="8827" y="6050"/>
                  </a:cubicBezTo>
                  <a:cubicBezTo>
                    <a:pt x="9133" y="6050"/>
                    <a:pt x="9442" y="6034"/>
                    <a:pt x="9757" y="6007"/>
                  </a:cubicBezTo>
                  <a:cubicBezTo>
                    <a:pt x="10928" y="5896"/>
                    <a:pt x="11820" y="5394"/>
                    <a:pt x="12322" y="4279"/>
                  </a:cubicBezTo>
                  <a:cubicBezTo>
                    <a:pt x="12461" y="4000"/>
                    <a:pt x="12851" y="3666"/>
                    <a:pt x="13102" y="3666"/>
                  </a:cubicBezTo>
                  <a:cubicBezTo>
                    <a:pt x="14189" y="3666"/>
                    <a:pt x="15248" y="3777"/>
                    <a:pt x="16336" y="3917"/>
                  </a:cubicBezTo>
                  <a:cubicBezTo>
                    <a:pt x="16420" y="3929"/>
                    <a:pt x="16501" y="3935"/>
                    <a:pt x="16580" y="3935"/>
                  </a:cubicBezTo>
                  <a:cubicBezTo>
                    <a:pt x="16866" y="3935"/>
                    <a:pt x="17114" y="3845"/>
                    <a:pt x="17311" y="3582"/>
                  </a:cubicBezTo>
                  <a:cubicBezTo>
                    <a:pt x="17590" y="3248"/>
                    <a:pt x="17618" y="2829"/>
                    <a:pt x="17395" y="2439"/>
                  </a:cubicBezTo>
                  <a:cubicBezTo>
                    <a:pt x="17172" y="2133"/>
                    <a:pt x="16865" y="1993"/>
                    <a:pt x="16447" y="1993"/>
                  </a:cubicBezTo>
                  <a:cubicBezTo>
                    <a:pt x="15667" y="1993"/>
                    <a:pt x="14942" y="1965"/>
                    <a:pt x="14189" y="1965"/>
                  </a:cubicBezTo>
                  <a:cubicBezTo>
                    <a:pt x="13102" y="1965"/>
                    <a:pt x="12294" y="1603"/>
                    <a:pt x="12099" y="376"/>
                  </a:cubicBezTo>
                  <a:cubicBezTo>
                    <a:pt x="12057" y="125"/>
                    <a:pt x="11889" y="0"/>
                    <a:pt x="11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-452249" y="2910710"/>
              <a:ext cx="859116" cy="292421"/>
            </a:xfrm>
            <a:custGeom>
              <a:avLst/>
              <a:gdLst/>
              <a:ahLst/>
              <a:cxnLst/>
              <a:rect l="l" t="t" r="r" b="b"/>
              <a:pathLst>
                <a:path w="17754" h="6043" extrusionOk="0">
                  <a:moveTo>
                    <a:pt x="11678" y="1"/>
                  </a:moveTo>
                  <a:cubicBezTo>
                    <a:pt x="11535" y="1"/>
                    <a:pt x="11356" y="44"/>
                    <a:pt x="11123" y="121"/>
                  </a:cubicBezTo>
                  <a:cubicBezTo>
                    <a:pt x="10340" y="355"/>
                    <a:pt x="9565" y="466"/>
                    <a:pt x="8792" y="466"/>
                  </a:cubicBezTo>
                  <a:cubicBezTo>
                    <a:pt x="7997" y="466"/>
                    <a:pt x="7204" y="348"/>
                    <a:pt x="6412" y="121"/>
                  </a:cubicBezTo>
                  <a:cubicBezTo>
                    <a:pt x="6215" y="72"/>
                    <a:pt x="6062" y="42"/>
                    <a:pt x="5939" y="42"/>
                  </a:cubicBezTo>
                  <a:cubicBezTo>
                    <a:pt x="5645" y="42"/>
                    <a:pt x="5526" y="215"/>
                    <a:pt x="5408" y="707"/>
                  </a:cubicBezTo>
                  <a:cubicBezTo>
                    <a:pt x="5213" y="1431"/>
                    <a:pt x="4767" y="1822"/>
                    <a:pt x="4070" y="1933"/>
                  </a:cubicBezTo>
                  <a:cubicBezTo>
                    <a:pt x="3457" y="1989"/>
                    <a:pt x="2816" y="2045"/>
                    <a:pt x="2203" y="2073"/>
                  </a:cubicBezTo>
                  <a:lnTo>
                    <a:pt x="2203" y="2045"/>
                  </a:lnTo>
                  <a:lnTo>
                    <a:pt x="1004" y="2045"/>
                  </a:lnTo>
                  <a:cubicBezTo>
                    <a:pt x="447" y="2073"/>
                    <a:pt x="1" y="2519"/>
                    <a:pt x="28" y="3048"/>
                  </a:cubicBezTo>
                  <a:cubicBezTo>
                    <a:pt x="55" y="3559"/>
                    <a:pt x="574" y="3914"/>
                    <a:pt x="1111" y="3914"/>
                  </a:cubicBezTo>
                  <a:cubicBezTo>
                    <a:pt x="1131" y="3914"/>
                    <a:pt x="1151" y="3913"/>
                    <a:pt x="1171" y="3912"/>
                  </a:cubicBezTo>
                  <a:cubicBezTo>
                    <a:pt x="2203" y="3857"/>
                    <a:pt x="3234" y="3773"/>
                    <a:pt x="4293" y="3717"/>
                  </a:cubicBezTo>
                  <a:cubicBezTo>
                    <a:pt x="4341" y="3712"/>
                    <a:pt x="4388" y="3709"/>
                    <a:pt x="4433" y="3709"/>
                  </a:cubicBezTo>
                  <a:cubicBezTo>
                    <a:pt x="4838" y="3709"/>
                    <a:pt x="5146" y="3930"/>
                    <a:pt x="5297" y="4330"/>
                  </a:cubicBezTo>
                  <a:cubicBezTo>
                    <a:pt x="5631" y="5195"/>
                    <a:pt x="6328" y="5752"/>
                    <a:pt x="7248" y="5891"/>
                  </a:cubicBezTo>
                  <a:cubicBezTo>
                    <a:pt x="7835" y="5986"/>
                    <a:pt x="8422" y="6042"/>
                    <a:pt x="9018" y="6042"/>
                  </a:cubicBezTo>
                  <a:cubicBezTo>
                    <a:pt x="9299" y="6042"/>
                    <a:pt x="9582" y="6030"/>
                    <a:pt x="9868" y="6003"/>
                  </a:cubicBezTo>
                  <a:cubicBezTo>
                    <a:pt x="11011" y="5891"/>
                    <a:pt x="11959" y="5390"/>
                    <a:pt x="12405" y="4219"/>
                  </a:cubicBezTo>
                  <a:cubicBezTo>
                    <a:pt x="12560" y="3830"/>
                    <a:pt x="12884" y="3658"/>
                    <a:pt x="13265" y="3658"/>
                  </a:cubicBezTo>
                  <a:cubicBezTo>
                    <a:pt x="13294" y="3658"/>
                    <a:pt x="13323" y="3659"/>
                    <a:pt x="13353" y="3661"/>
                  </a:cubicBezTo>
                  <a:cubicBezTo>
                    <a:pt x="14384" y="3745"/>
                    <a:pt x="15471" y="3773"/>
                    <a:pt x="16531" y="3884"/>
                  </a:cubicBezTo>
                  <a:cubicBezTo>
                    <a:pt x="16587" y="3891"/>
                    <a:pt x="16641" y="3894"/>
                    <a:pt x="16695" y="3894"/>
                  </a:cubicBezTo>
                  <a:cubicBezTo>
                    <a:pt x="17116" y="3894"/>
                    <a:pt x="17438" y="3698"/>
                    <a:pt x="17562" y="3327"/>
                  </a:cubicBezTo>
                  <a:cubicBezTo>
                    <a:pt x="17754" y="2779"/>
                    <a:pt x="17461" y="1988"/>
                    <a:pt x="16630" y="1988"/>
                  </a:cubicBezTo>
                  <a:cubicBezTo>
                    <a:pt x="16615" y="1988"/>
                    <a:pt x="16601" y="1988"/>
                    <a:pt x="16586" y="1989"/>
                  </a:cubicBezTo>
                  <a:cubicBezTo>
                    <a:pt x="16399" y="1999"/>
                    <a:pt x="16210" y="2004"/>
                    <a:pt x="16021" y="2004"/>
                  </a:cubicBezTo>
                  <a:cubicBezTo>
                    <a:pt x="15198" y="2004"/>
                    <a:pt x="14364" y="1918"/>
                    <a:pt x="13548" y="1850"/>
                  </a:cubicBezTo>
                  <a:cubicBezTo>
                    <a:pt x="12823" y="1794"/>
                    <a:pt x="12461" y="1487"/>
                    <a:pt x="12266" y="735"/>
                  </a:cubicBezTo>
                  <a:cubicBezTo>
                    <a:pt x="12131" y="215"/>
                    <a:pt x="11996" y="1"/>
                    <a:pt x="11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-452249" y="2493995"/>
              <a:ext cx="858971" cy="292711"/>
            </a:xfrm>
            <a:custGeom>
              <a:avLst/>
              <a:gdLst/>
              <a:ahLst/>
              <a:cxnLst/>
              <a:rect l="l" t="t" r="r" b="b"/>
              <a:pathLst>
                <a:path w="17751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3"/>
                    <a:pt x="9587" y="476"/>
                    <a:pt x="8826" y="476"/>
                  </a:cubicBezTo>
                  <a:cubicBezTo>
                    <a:pt x="8019" y="476"/>
                    <a:pt x="7215" y="349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30"/>
                    <a:pt x="4767" y="1820"/>
                    <a:pt x="4070" y="1932"/>
                  </a:cubicBezTo>
                  <a:cubicBezTo>
                    <a:pt x="3457" y="2015"/>
                    <a:pt x="2816" y="2043"/>
                    <a:pt x="2203" y="2071"/>
                  </a:cubicBezTo>
                  <a:lnTo>
                    <a:pt x="2203" y="2043"/>
                  </a:lnTo>
                  <a:lnTo>
                    <a:pt x="1004" y="2043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57"/>
                    <a:pt x="574" y="3912"/>
                    <a:pt x="1111" y="3912"/>
                  </a:cubicBezTo>
                  <a:cubicBezTo>
                    <a:pt x="1131" y="3912"/>
                    <a:pt x="1151" y="3912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41" y="3710"/>
                    <a:pt x="4388" y="3707"/>
                    <a:pt x="4433" y="3707"/>
                  </a:cubicBezTo>
                  <a:cubicBezTo>
                    <a:pt x="4838" y="3707"/>
                    <a:pt x="5146" y="3928"/>
                    <a:pt x="5297" y="4329"/>
                  </a:cubicBezTo>
                  <a:cubicBezTo>
                    <a:pt x="5631" y="5193"/>
                    <a:pt x="6328" y="5751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8"/>
                    <a:pt x="12405" y="4245"/>
                  </a:cubicBezTo>
                  <a:cubicBezTo>
                    <a:pt x="12554" y="3874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0"/>
                    <a:pt x="16734" y="3900"/>
                  </a:cubicBezTo>
                  <a:cubicBezTo>
                    <a:pt x="17137" y="3900"/>
                    <a:pt x="17442" y="3685"/>
                    <a:pt x="17562" y="3326"/>
                  </a:cubicBezTo>
                  <a:cubicBezTo>
                    <a:pt x="17751" y="2786"/>
                    <a:pt x="17470" y="2013"/>
                    <a:pt x="16670" y="2013"/>
                  </a:cubicBezTo>
                  <a:cubicBezTo>
                    <a:pt x="16643" y="2013"/>
                    <a:pt x="16615" y="2014"/>
                    <a:pt x="16586" y="2015"/>
                  </a:cubicBezTo>
                  <a:cubicBezTo>
                    <a:pt x="16478" y="2018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2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-452249" y="2079120"/>
              <a:ext cx="859116" cy="292518"/>
            </a:xfrm>
            <a:custGeom>
              <a:avLst/>
              <a:gdLst/>
              <a:ahLst/>
              <a:cxnLst/>
              <a:rect l="l" t="t" r="r" b="b"/>
              <a:pathLst>
                <a:path w="17754" h="6045" extrusionOk="0">
                  <a:moveTo>
                    <a:pt x="11671" y="1"/>
                  </a:moveTo>
                  <a:cubicBezTo>
                    <a:pt x="11530" y="1"/>
                    <a:pt x="11352" y="40"/>
                    <a:pt x="11123" y="108"/>
                  </a:cubicBezTo>
                  <a:cubicBezTo>
                    <a:pt x="10340" y="356"/>
                    <a:pt x="9563" y="474"/>
                    <a:pt x="8790" y="474"/>
                  </a:cubicBezTo>
                  <a:cubicBezTo>
                    <a:pt x="7995" y="474"/>
                    <a:pt x="7204" y="349"/>
                    <a:pt x="6412" y="108"/>
                  </a:cubicBezTo>
                  <a:cubicBezTo>
                    <a:pt x="6226" y="62"/>
                    <a:pt x="6079" y="35"/>
                    <a:pt x="5960" y="35"/>
                  </a:cubicBezTo>
                  <a:cubicBezTo>
                    <a:pt x="5650" y="35"/>
                    <a:pt x="5529" y="218"/>
                    <a:pt x="5408" y="722"/>
                  </a:cubicBezTo>
                  <a:cubicBezTo>
                    <a:pt x="5213" y="1446"/>
                    <a:pt x="4767" y="1837"/>
                    <a:pt x="4070" y="1920"/>
                  </a:cubicBezTo>
                  <a:cubicBezTo>
                    <a:pt x="3457" y="2004"/>
                    <a:pt x="2816" y="2032"/>
                    <a:pt x="2203" y="2087"/>
                  </a:cubicBezTo>
                  <a:lnTo>
                    <a:pt x="2203" y="2032"/>
                  </a:lnTo>
                  <a:lnTo>
                    <a:pt x="1004" y="2032"/>
                  </a:lnTo>
                  <a:cubicBezTo>
                    <a:pt x="447" y="2060"/>
                    <a:pt x="1" y="2533"/>
                    <a:pt x="28" y="3035"/>
                  </a:cubicBezTo>
                  <a:cubicBezTo>
                    <a:pt x="55" y="3547"/>
                    <a:pt x="577" y="3929"/>
                    <a:pt x="1115" y="3929"/>
                  </a:cubicBezTo>
                  <a:cubicBezTo>
                    <a:pt x="1134" y="3929"/>
                    <a:pt x="1153" y="3928"/>
                    <a:pt x="1171" y="3927"/>
                  </a:cubicBezTo>
                  <a:cubicBezTo>
                    <a:pt x="2203" y="3844"/>
                    <a:pt x="3234" y="3788"/>
                    <a:pt x="4293" y="3704"/>
                  </a:cubicBezTo>
                  <a:cubicBezTo>
                    <a:pt x="4323" y="3702"/>
                    <a:pt x="4352" y="3702"/>
                    <a:pt x="4380" y="3702"/>
                  </a:cubicBezTo>
                  <a:cubicBezTo>
                    <a:pt x="4811" y="3702"/>
                    <a:pt x="5140" y="3901"/>
                    <a:pt x="5297" y="4345"/>
                  </a:cubicBezTo>
                  <a:cubicBezTo>
                    <a:pt x="5631" y="5209"/>
                    <a:pt x="6328" y="5767"/>
                    <a:pt x="7248" y="5906"/>
                  </a:cubicBezTo>
                  <a:cubicBezTo>
                    <a:pt x="7839" y="6002"/>
                    <a:pt x="8429" y="6045"/>
                    <a:pt x="9029" y="6045"/>
                  </a:cubicBezTo>
                  <a:cubicBezTo>
                    <a:pt x="9306" y="6045"/>
                    <a:pt x="9586" y="6035"/>
                    <a:pt x="9868" y="6018"/>
                  </a:cubicBezTo>
                  <a:cubicBezTo>
                    <a:pt x="11011" y="5906"/>
                    <a:pt x="11959" y="5377"/>
                    <a:pt x="12405" y="4234"/>
                  </a:cubicBezTo>
                  <a:cubicBezTo>
                    <a:pt x="12560" y="3845"/>
                    <a:pt x="12884" y="3673"/>
                    <a:pt x="13265" y="3673"/>
                  </a:cubicBezTo>
                  <a:cubicBezTo>
                    <a:pt x="13294" y="3673"/>
                    <a:pt x="13323" y="3674"/>
                    <a:pt x="13353" y="3676"/>
                  </a:cubicBezTo>
                  <a:cubicBezTo>
                    <a:pt x="14384" y="3732"/>
                    <a:pt x="15471" y="3788"/>
                    <a:pt x="16531" y="3871"/>
                  </a:cubicBezTo>
                  <a:cubicBezTo>
                    <a:pt x="16601" y="3883"/>
                    <a:pt x="16669" y="3889"/>
                    <a:pt x="16734" y="3889"/>
                  </a:cubicBezTo>
                  <a:cubicBezTo>
                    <a:pt x="17137" y="3889"/>
                    <a:pt x="17442" y="3674"/>
                    <a:pt x="17562" y="3314"/>
                  </a:cubicBezTo>
                  <a:cubicBezTo>
                    <a:pt x="17754" y="2766"/>
                    <a:pt x="17461" y="2003"/>
                    <a:pt x="16631" y="2003"/>
                  </a:cubicBezTo>
                  <a:cubicBezTo>
                    <a:pt x="16616" y="2003"/>
                    <a:pt x="16601" y="2003"/>
                    <a:pt x="16586" y="2004"/>
                  </a:cubicBezTo>
                  <a:cubicBezTo>
                    <a:pt x="16478" y="2007"/>
                    <a:pt x="16369" y="2008"/>
                    <a:pt x="16260" y="2008"/>
                  </a:cubicBezTo>
                  <a:cubicBezTo>
                    <a:pt x="15360" y="2008"/>
                    <a:pt x="14443" y="1914"/>
                    <a:pt x="13548" y="1864"/>
                  </a:cubicBezTo>
                  <a:cubicBezTo>
                    <a:pt x="12823" y="1781"/>
                    <a:pt x="12461" y="1474"/>
                    <a:pt x="12266" y="749"/>
                  </a:cubicBezTo>
                  <a:cubicBezTo>
                    <a:pt x="12130" y="207"/>
                    <a:pt x="11994" y="1"/>
                    <a:pt x="11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-452249" y="1663083"/>
              <a:ext cx="859116" cy="292372"/>
            </a:xfrm>
            <a:custGeom>
              <a:avLst/>
              <a:gdLst/>
              <a:ahLst/>
              <a:cxnLst/>
              <a:rect l="l" t="t" r="r" b="b"/>
              <a:pathLst>
                <a:path w="17754" h="6042" extrusionOk="0">
                  <a:moveTo>
                    <a:pt x="11678" y="0"/>
                  </a:moveTo>
                  <a:cubicBezTo>
                    <a:pt x="11535" y="0"/>
                    <a:pt x="11356" y="43"/>
                    <a:pt x="11123" y="121"/>
                  </a:cubicBezTo>
                  <a:cubicBezTo>
                    <a:pt x="10340" y="354"/>
                    <a:pt x="9565" y="466"/>
                    <a:pt x="8792" y="466"/>
                  </a:cubicBezTo>
                  <a:cubicBezTo>
                    <a:pt x="7997" y="466"/>
                    <a:pt x="7204" y="347"/>
                    <a:pt x="6412" y="121"/>
                  </a:cubicBezTo>
                  <a:cubicBezTo>
                    <a:pt x="6215" y="72"/>
                    <a:pt x="6062" y="42"/>
                    <a:pt x="5939" y="42"/>
                  </a:cubicBezTo>
                  <a:cubicBezTo>
                    <a:pt x="5645" y="42"/>
                    <a:pt x="5526" y="214"/>
                    <a:pt x="5408" y="706"/>
                  </a:cubicBezTo>
                  <a:cubicBezTo>
                    <a:pt x="5213" y="1431"/>
                    <a:pt x="4767" y="1821"/>
                    <a:pt x="4070" y="1933"/>
                  </a:cubicBezTo>
                  <a:cubicBezTo>
                    <a:pt x="3457" y="1988"/>
                    <a:pt x="2816" y="2044"/>
                    <a:pt x="2203" y="2072"/>
                  </a:cubicBezTo>
                  <a:lnTo>
                    <a:pt x="2203" y="2016"/>
                  </a:lnTo>
                  <a:lnTo>
                    <a:pt x="1004" y="2016"/>
                  </a:lnTo>
                  <a:cubicBezTo>
                    <a:pt x="447" y="2072"/>
                    <a:pt x="1" y="2518"/>
                    <a:pt x="28" y="3048"/>
                  </a:cubicBezTo>
                  <a:cubicBezTo>
                    <a:pt x="55" y="3532"/>
                    <a:pt x="577" y="3913"/>
                    <a:pt x="1115" y="3913"/>
                  </a:cubicBezTo>
                  <a:cubicBezTo>
                    <a:pt x="1134" y="3913"/>
                    <a:pt x="1152" y="3913"/>
                    <a:pt x="1171" y="3912"/>
                  </a:cubicBezTo>
                  <a:cubicBezTo>
                    <a:pt x="2203" y="3856"/>
                    <a:pt x="3234" y="3772"/>
                    <a:pt x="4293" y="3717"/>
                  </a:cubicBezTo>
                  <a:cubicBezTo>
                    <a:pt x="4341" y="3711"/>
                    <a:pt x="4388" y="3708"/>
                    <a:pt x="4433" y="3708"/>
                  </a:cubicBezTo>
                  <a:cubicBezTo>
                    <a:pt x="4838" y="3708"/>
                    <a:pt x="5146" y="3929"/>
                    <a:pt x="5297" y="4330"/>
                  </a:cubicBezTo>
                  <a:cubicBezTo>
                    <a:pt x="5631" y="5194"/>
                    <a:pt x="6328" y="5751"/>
                    <a:pt x="7248" y="5891"/>
                  </a:cubicBezTo>
                  <a:cubicBezTo>
                    <a:pt x="7835" y="5986"/>
                    <a:pt x="8422" y="6042"/>
                    <a:pt x="9018" y="6042"/>
                  </a:cubicBezTo>
                  <a:cubicBezTo>
                    <a:pt x="9299" y="6042"/>
                    <a:pt x="9582" y="6029"/>
                    <a:pt x="9868" y="6002"/>
                  </a:cubicBezTo>
                  <a:cubicBezTo>
                    <a:pt x="11011" y="5891"/>
                    <a:pt x="11959" y="5389"/>
                    <a:pt x="12405" y="4218"/>
                  </a:cubicBezTo>
                  <a:cubicBezTo>
                    <a:pt x="12560" y="3830"/>
                    <a:pt x="12884" y="3658"/>
                    <a:pt x="13265" y="3658"/>
                  </a:cubicBezTo>
                  <a:cubicBezTo>
                    <a:pt x="13294" y="3658"/>
                    <a:pt x="13323" y="3659"/>
                    <a:pt x="13353" y="3661"/>
                  </a:cubicBezTo>
                  <a:cubicBezTo>
                    <a:pt x="14384" y="3744"/>
                    <a:pt x="15471" y="3772"/>
                    <a:pt x="16531" y="3884"/>
                  </a:cubicBezTo>
                  <a:cubicBezTo>
                    <a:pt x="16587" y="3890"/>
                    <a:pt x="16641" y="3893"/>
                    <a:pt x="16695" y="3893"/>
                  </a:cubicBezTo>
                  <a:cubicBezTo>
                    <a:pt x="17116" y="3893"/>
                    <a:pt x="17438" y="3698"/>
                    <a:pt x="17562" y="3326"/>
                  </a:cubicBezTo>
                  <a:cubicBezTo>
                    <a:pt x="17754" y="2778"/>
                    <a:pt x="17461" y="1988"/>
                    <a:pt x="16630" y="1988"/>
                  </a:cubicBezTo>
                  <a:cubicBezTo>
                    <a:pt x="16615" y="1988"/>
                    <a:pt x="16601" y="1988"/>
                    <a:pt x="16586" y="1988"/>
                  </a:cubicBezTo>
                  <a:cubicBezTo>
                    <a:pt x="16399" y="1999"/>
                    <a:pt x="16210" y="2003"/>
                    <a:pt x="16021" y="2003"/>
                  </a:cubicBezTo>
                  <a:cubicBezTo>
                    <a:pt x="15198" y="2003"/>
                    <a:pt x="14364" y="1917"/>
                    <a:pt x="13548" y="1849"/>
                  </a:cubicBezTo>
                  <a:cubicBezTo>
                    <a:pt x="12823" y="1793"/>
                    <a:pt x="12461" y="1459"/>
                    <a:pt x="12266" y="734"/>
                  </a:cubicBezTo>
                  <a:cubicBezTo>
                    <a:pt x="12131" y="214"/>
                    <a:pt x="11996" y="0"/>
                    <a:pt x="11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-452249" y="1247675"/>
              <a:ext cx="859116" cy="292711"/>
            </a:xfrm>
            <a:custGeom>
              <a:avLst/>
              <a:gdLst/>
              <a:ahLst/>
              <a:cxnLst/>
              <a:rect l="l" t="t" r="r" b="b"/>
              <a:pathLst>
                <a:path w="17754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4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58"/>
                    <a:pt x="4767" y="1821"/>
                    <a:pt x="4070" y="1932"/>
                  </a:cubicBezTo>
                  <a:cubicBezTo>
                    <a:pt x="3457" y="2016"/>
                    <a:pt x="2816" y="2044"/>
                    <a:pt x="2203" y="2071"/>
                  </a:cubicBezTo>
                  <a:lnTo>
                    <a:pt x="2203" y="2044"/>
                  </a:lnTo>
                  <a:lnTo>
                    <a:pt x="1004" y="2044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43"/>
                    <a:pt x="545" y="3916"/>
                    <a:pt x="1065" y="3916"/>
                  </a:cubicBezTo>
                  <a:cubicBezTo>
                    <a:pt x="1100" y="3916"/>
                    <a:pt x="1136" y="3915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23" y="3714"/>
                    <a:pt x="4352" y="3713"/>
                    <a:pt x="4381" y="3713"/>
                  </a:cubicBezTo>
                  <a:cubicBezTo>
                    <a:pt x="4812" y="3713"/>
                    <a:pt x="5140" y="3911"/>
                    <a:pt x="5297" y="4329"/>
                  </a:cubicBezTo>
                  <a:cubicBezTo>
                    <a:pt x="5631" y="5221"/>
                    <a:pt x="6328" y="5779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9"/>
                    <a:pt x="12405" y="4246"/>
                  </a:cubicBezTo>
                  <a:cubicBezTo>
                    <a:pt x="12560" y="3857"/>
                    <a:pt x="12884" y="3685"/>
                    <a:pt x="13265" y="3685"/>
                  </a:cubicBezTo>
                  <a:cubicBezTo>
                    <a:pt x="13294" y="3685"/>
                    <a:pt x="13323" y="3686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5"/>
                    <a:pt x="17562" y="3326"/>
                  </a:cubicBezTo>
                  <a:cubicBezTo>
                    <a:pt x="17754" y="2778"/>
                    <a:pt x="17461" y="2015"/>
                    <a:pt x="16631" y="2015"/>
                  </a:cubicBezTo>
                  <a:cubicBezTo>
                    <a:pt x="16616" y="2015"/>
                    <a:pt x="16601" y="2015"/>
                    <a:pt x="16586" y="2016"/>
                  </a:cubicBezTo>
                  <a:cubicBezTo>
                    <a:pt x="16478" y="2019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3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-452249" y="832170"/>
              <a:ext cx="859116" cy="291840"/>
            </a:xfrm>
            <a:custGeom>
              <a:avLst/>
              <a:gdLst/>
              <a:ahLst/>
              <a:cxnLst/>
              <a:rect l="l" t="t" r="r" b="b"/>
              <a:pathLst>
                <a:path w="17754" h="6031" extrusionOk="0">
                  <a:moveTo>
                    <a:pt x="11678" y="1"/>
                  </a:moveTo>
                  <a:cubicBezTo>
                    <a:pt x="11535" y="1"/>
                    <a:pt x="11356" y="44"/>
                    <a:pt x="11123" y="122"/>
                  </a:cubicBezTo>
                  <a:cubicBezTo>
                    <a:pt x="10340" y="355"/>
                    <a:pt x="9565" y="467"/>
                    <a:pt x="8792" y="467"/>
                  </a:cubicBezTo>
                  <a:cubicBezTo>
                    <a:pt x="7997" y="467"/>
                    <a:pt x="7204" y="348"/>
                    <a:pt x="6412" y="122"/>
                  </a:cubicBezTo>
                  <a:cubicBezTo>
                    <a:pt x="6213" y="64"/>
                    <a:pt x="6059" y="30"/>
                    <a:pt x="5935" y="30"/>
                  </a:cubicBezTo>
                  <a:cubicBezTo>
                    <a:pt x="5643" y="30"/>
                    <a:pt x="5526" y="217"/>
                    <a:pt x="5408" y="707"/>
                  </a:cubicBezTo>
                  <a:cubicBezTo>
                    <a:pt x="5213" y="1432"/>
                    <a:pt x="4767" y="1822"/>
                    <a:pt x="4070" y="1933"/>
                  </a:cubicBezTo>
                  <a:cubicBezTo>
                    <a:pt x="3457" y="1989"/>
                    <a:pt x="2816" y="2017"/>
                    <a:pt x="2203" y="2073"/>
                  </a:cubicBezTo>
                  <a:lnTo>
                    <a:pt x="2203" y="2017"/>
                  </a:lnTo>
                  <a:lnTo>
                    <a:pt x="1004" y="2017"/>
                  </a:lnTo>
                  <a:cubicBezTo>
                    <a:pt x="447" y="2073"/>
                    <a:pt x="1" y="2519"/>
                    <a:pt x="28" y="3048"/>
                  </a:cubicBezTo>
                  <a:cubicBezTo>
                    <a:pt x="55" y="3533"/>
                    <a:pt x="577" y="3914"/>
                    <a:pt x="1115" y="3914"/>
                  </a:cubicBezTo>
                  <a:cubicBezTo>
                    <a:pt x="1134" y="3914"/>
                    <a:pt x="1152" y="3914"/>
                    <a:pt x="1171" y="3913"/>
                  </a:cubicBezTo>
                  <a:cubicBezTo>
                    <a:pt x="2203" y="3829"/>
                    <a:pt x="3234" y="3773"/>
                    <a:pt x="4293" y="3690"/>
                  </a:cubicBezTo>
                  <a:cubicBezTo>
                    <a:pt x="4320" y="3688"/>
                    <a:pt x="4346" y="3687"/>
                    <a:pt x="4372" y="3687"/>
                  </a:cubicBezTo>
                  <a:cubicBezTo>
                    <a:pt x="4807" y="3687"/>
                    <a:pt x="5139" y="3910"/>
                    <a:pt x="5297" y="4331"/>
                  </a:cubicBezTo>
                  <a:cubicBezTo>
                    <a:pt x="5631" y="5195"/>
                    <a:pt x="6328" y="5752"/>
                    <a:pt x="7248" y="5892"/>
                  </a:cubicBezTo>
                  <a:cubicBezTo>
                    <a:pt x="7839" y="5987"/>
                    <a:pt x="8429" y="6030"/>
                    <a:pt x="9029" y="6030"/>
                  </a:cubicBezTo>
                  <a:cubicBezTo>
                    <a:pt x="9306" y="6030"/>
                    <a:pt x="9586" y="6021"/>
                    <a:pt x="9868" y="6003"/>
                  </a:cubicBezTo>
                  <a:cubicBezTo>
                    <a:pt x="11011" y="5892"/>
                    <a:pt x="11959" y="5362"/>
                    <a:pt x="12405" y="4219"/>
                  </a:cubicBezTo>
                  <a:cubicBezTo>
                    <a:pt x="12560" y="3831"/>
                    <a:pt x="12884" y="3659"/>
                    <a:pt x="13265" y="3659"/>
                  </a:cubicBezTo>
                  <a:cubicBezTo>
                    <a:pt x="13294" y="3659"/>
                    <a:pt x="13323" y="3660"/>
                    <a:pt x="13353" y="3662"/>
                  </a:cubicBezTo>
                  <a:cubicBezTo>
                    <a:pt x="14384" y="3745"/>
                    <a:pt x="15471" y="3773"/>
                    <a:pt x="16531" y="3885"/>
                  </a:cubicBezTo>
                  <a:cubicBezTo>
                    <a:pt x="16587" y="3891"/>
                    <a:pt x="16641" y="3894"/>
                    <a:pt x="16695" y="3894"/>
                  </a:cubicBezTo>
                  <a:cubicBezTo>
                    <a:pt x="17116" y="3894"/>
                    <a:pt x="17438" y="3699"/>
                    <a:pt x="17562" y="3327"/>
                  </a:cubicBezTo>
                  <a:cubicBezTo>
                    <a:pt x="17754" y="2779"/>
                    <a:pt x="17461" y="1988"/>
                    <a:pt x="16630" y="1988"/>
                  </a:cubicBezTo>
                  <a:cubicBezTo>
                    <a:pt x="16615" y="1988"/>
                    <a:pt x="16601" y="1989"/>
                    <a:pt x="16586" y="1989"/>
                  </a:cubicBezTo>
                  <a:cubicBezTo>
                    <a:pt x="16452" y="1993"/>
                    <a:pt x="16317" y="1995"/>
                    <a:pt x="16182" y="1995"/>
                  </a:cubicBezTo>
                  <a:cubicBezTo>
                    <a:pt x="15307" y="1995"/>
                    <a:pt x="14417" y="1922"/>
                    <a:pt x="13548" y="1850"/>
                  </a:cubicBezTo>
                  <a:cubicBezTo>
                    <a:pt x="12823" y="1794"/>
                    <a:pt x="12461" y="1460"/>
                    <a:pt x="12266" y="735"/>
                  </a:cubicBezTo>
                  <a:cubicBezTo>
                    <a:pt x="12131" y="215"/>
                    <a:pt x="11996" y="1"/>
                    <a:pt x="11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-452249" y="416811"/>
              <a:ext cx="858971" cy="292711"/>
            </a:xfrm>
            <a:custGeom>
              <a:avLst/>
              <a:gdLst/>
              <a:ahLst/>
              <a:cxnLst/>
              <a:rect l="l" t="t" r="r" b="b"/>
              <a:pathLst>
                <a:path w="17751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3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58"/>
                    <a:pt x="4767" y="1820"/>
                    <a:pt x="4070" y="1932"/>
                  </a:cubicBezTo>
                  <a:cubicBezTo>
                    <a:pt x="3457" y="2015"/>
                    <a:pt x="2816" y="2043"/>
                    <a:pt x="2203" y="2071"/>
                  </a:cubicBezTo>
                  <a:lnTo>
                    <a:pt x="2203" y="2043"/>
                  </a:lnTo>
                  <a:lnTo>
                    <a:pt x="1004" y="2043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43"/>
                    <a:pt x="545" y="3916"/>
                    <a:pt x="1065" y="3916"/>
                  </a:cubicBezTo>
                  <a:cubicBezTo>
                    <a:pt x="1100" y="3916"/>
                    <a:pt x="1136" y="3915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23" y="3714"/>
                    <a:pt x="4352" y="3713"/>
                    <a:pt x="4381" y="3713"/>
                  </a:cubicBezTo>
                  <a:cubicBezTo>
                    <a:pt x="4812" y="3713"/>
                    <a:pt x="5140" y="3911"/>
                    <a:pt x="5297" y="4329"/>
                  </a:cubicBezTo>
                  <a:cubicBezTo>
                    <a:pt x="5631" y="5221"/>
                    <a:pt x="6328" y="5779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8"/>
                    <a:pt x="12405" y="4245"/>
                  </a:cubicBezTo>
                  <a:cubicBezTo>
                    <a:pt x="12554" y="3874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5"/>
                    <a:pt x="17562" y="3326"/>
                  </a:cubicBezTo>
                  <a:cubicBezTo>
                    <a:pt x="17751" y="2786"/>
                    <a:pt x="17470" y="2013"/>
                    <a:pt x="16670" y="2013"/>
                  </a:cubicBezTo>
                  <a:cubicBezTo>
                    <a:pt x="16643" y="2013"/>
                    <a:pt x="16615" y="2014"/>
                    <a:pt x="16586" y="2015"/>
                  </a:cubicBezTo>
                  <a:cubicBezTo>
                    <a:pt x="16478" y="2018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2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-452249" y="-1"/>
              <a:ext cx="859116" cy="292760"/>
            </a:xfrm>
            <a:custGeom>
              <a:avLst/>
              <a:gdLst/>
              <a:ahLst/>
              <a:cxnLst/>
              <a:rect l="l" t="t" r="r" b="b"/>
              <a:pathLst>
                <a:path w="17754" h="6050" extrusionOk="0">
                  <a:moveTo>
                    <a:pt x="11674" y="1"/>
                  </a:moveTo>
                  <a:cubicBezTo>
                    <a:pt x="11532" y="1"/>
                    <a:pt x="11353" y="44"/>
                    <a:pt x="11123" y="121"/>
                  </a:cubicBezTo>
                  <a:cubicBezTo>
                    <a:pt x="10352" y="364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1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4"/>
                    <a:pt x="5408" y="706"/>
                  </a:cubicBezTo>
                  <a:cubicBezTo>
                    <a:pt x="5213" y="1459"/>
                    <a:pt x="4767" y="1821"/>
                    <a:pt x="4070" y="1932"/>
                  </a:cubicBezTo>
                  <a:cubicBezTo>
                    <a:pt x="3457" y="2016"/>
                    <a:pt x="2816" y="2044"/>
                    <a:pt x="2203" y="2072"/>
                  </a:cubicBezTo>
                  <a:lnTo>
                    <a:pt x="2203" y="2044"/>
                  </a:lnTo>
                  <a:lnTo>
                    <a:pt x="1004" y="2044"/>
                  </a:lnTo>
                  <a:cubicBezTo>
                    <a:pt x="447" y="2072"/>
                    <a:pt x="1" y="2518"/>
                    <a:pt x="28" y="3047"/>
                  </a:cubicBezTo>
                  <a:cubicBezTo>
                    <a:pt x="55" y="3543"/>
                    <a:pt x="545" y="3917"/>
                    <a:pt x="1065" y="3917"/>
                  </a:cubicBezTo>
                  <a:cubicBezTo>
                    <a:pt x="1100" y="3917"/>
                    <a:pt x="1136" y="3915"/>
                    <a:pt x="1171" y="3912"/>
                  </a:cubicBezTo>
                  <a:cubicBezTo>
                    <a:pt x="2203" y="3856"/>
                    <a:pt x="3234" y="3772"/>
                    <a:pt x="4293" y="3716"/>
                  </a:cubicBezTo>
                  <a:cubicBezTo>
                    <a:pt x="4323" y="3715"/>
                    <a:pt x="4352" y="3714"/>
                    <a:pt x="4381" y="3714"/>
                  </a:cubicBezTo>
                  <a:cubicBezTo>
                    <a:pt x="4812" y="3714"/>
                    <a:pt x="5140" y="3911"/>
                    <a:pt x="5297" y="4330"/>
                  </a:cubicBezTo>
                  <a:cubicBezTo>
                    <a:pt x="5631" y="5222"/>
                    <a:pt x="6328" y="5779"/>
                    <a:pt x="7248" y="5919"/>
                  </a:cubicBezTo>
                  <a:cubicBezTo>
                    <a:pt x="7788" y="6006"/>
                    <a:pt x="8328" y="6049"/>
                    <a:pt x="8875" y="6049"/>
                  </a:cubicBezTo>
                  <a:cubicBezTo>
                    <a:pt x="9203" y="6049"/>
                    <a:pt x="9534" y="6034"/>
                    <a:pt x="9868" y="6002"/>
                  </a:cubicBezTo>
                  <a:cubicBezTo>
                    <a:pt x="11011" y="5919"/>
                    <a:pt x="11959" y="5389"/>
                    <a:pt x="12405" y="4246"/>
                  </a:cubicBezTo>
                  <a:cubicBezTo>
                    <a:pt x="12554" y="3875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9"/>
                  </a:cubicBezTo>
                  <a:cubicBezTo>
                    <a:pt x="14384" y="3744"/>
                    <a:pt x="15471" y="3772"/>
                    <a:pt x="16531" y="3884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6"/>
                    <a:pt x="17562" y="3326"/>
                  </a:cubicBezTo>
                  <a:cubicBezTo>
                    <a:pt x="17754" y="2778"/>
                    <a:pt x="17461" y="2015"/>
                    <a:pt x="16631" y="2015"/>
                  </a:cubicBezTo>
                  <a:cubicBezTo>
                    <a:pt x="16616" y="2015"/>
                    <a:pt x="16601" y="2016"/>
                    <a:pt x="16586" y="2016"/>
                  </a:cubicBezTo>
                  <a:cubicBezTo>
                    <a:pt x="16478" y="2019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7"/>
                  </a:cubicBezTo>
                  <a:cubicBezTo>
                    <a:pt x="12823" y="1793"/>
                    <a:pt x="12461" y="1486"/>
                    <a:pt x="12266" y="762"/>
                  </a:cubicBezTo>
                  <a:cubicBezTo>
                    <a:pt x="12130" y="220"/>
                    <a:pt x="11995" y="1"/>
                    <a:pt x="11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-349716" y="4932539"/>
              <a:ext cx="639184" cy="232466"/>
            </a:xfrm>
            <a:custGeom>
              <a:avLst/>
              <a:gdLst/>
              <a:ahLst/>
              <a:cxnLst/>
              <a:rect l="l" t="t" r="r" b="b"/>
              <a:pathLst>
                <a:path w="13209" h="4804" extrusionOk="0">
                  <a:moveTo>
                    <a:pt x="8759" y="0"/>
                  </a:moveTo>
                  <a:cubicBezTo>
                    <a:pt x="8709" y="0"/>
                    <a:pt x="8651" y="13"/>
                    <a:pt x="8586" y="39"/>
                  </a:cubicBezTo>
                  <a:cubicBezTo>
                    <a:pt x="7958" y="262"/>
                    <a:pt x="7317" y="366"/>
                    <a:pt x="6673" y="366"/>
                  </a:cubicBezTo>
                  <a:cubicBezTo>
                    <a:pt x="6028" y="366"/>
                    <a:pt x="5380" y="262"/>
                    <a:pt x="4739" y="67"/>
                  </a:cubicBezTo>
                  <a:cubicBezTo>
                    <a:pt x="4625" y="26"/>
                    <a:pt x="4538" y="4"/>
                    <a:pt x="4468" y="4"/>
                  </a:cubicBezTo>
                  <a:cubicBezTo>
                    <a:pt x="4298" y="4"/>
                    <a:pt x="4233" y="133"/>
                    <a:pt x="4153" y="429"/>
                  </a:cubicBezTo>
                  <a:cubicBezTo>
                    <a:pt x="3986" y="1014"/>
                    <a:pt x="3707" y="1516"/>
                    <a:pt x="3011" y="1516"/>
                  </a:cubicBezTo>
                  <a:cubicBezTo>
                    <a:pt x="2258" y="1544"/>
                    <a:pt x="1561" y="1600"/>
                    <a:pt x="836" y="1655"/>
                  </a:cubicBezTo>
                  <a:cubicBezTo>
                    <a:pt x="836" y="1572"/>
                    <a:pt x="808" y="1544"/>
                    <a:pt x="781" y="1460"/>
                  </a:cubicBezTo>
                  <a:cubicBezTo>
                    <a:pt x="558" y="1600"/>
                    <a:pt x="307" y="1711"/>
                    <a:pt x="223" y="1878"/>
                  </a:cubicBezTo>
                  <a:cubicBezTo>
                    <a:pt x="0" y="2213"/>
                    <a:pt x="0" y="2575"/>
                    <a:pt x="279" y="2826"/>
                  </a:cubicBezTo>
                  <a:cubicBezTo>
                    <a:pt x="446" y="2993"/>
                    <a:pt x="725" y="3077"/>
                    <a:pt x="948" y="3077"/>
                  </a:cubicBezTo>
                  <a:cubicBezTo>
                    <a:pt x="1673" y="3049"/>
                    <a:pt x="2369" y="2938"/>
                    <a:pt x="3094" y="2854"/>
                  </a:cubicBezTo>
                  <a:cubicBezTo>
                    <a:pt x="3119" y="2853"/>
                    <a:pt x="3144" y="2852"/>
                    <a:pt x="3168" y="2852"/>
                  </a:cubicBezTo>
                  <a:cubicBezTo>
                    <a:pt x="3624" y="2852"/>
                    <a:pt x="3883" y="3100"/>
                    <a:pt x="4042" y="3523"/>
                  </a:cubicBezTo>
                  <a:cubicBezTo>
                    <a:pt x="4265" y="3997"/>
                    <a:pt x="4572" y="4359"/>
                    <a:pt x="5073" y="4527"/>
                  </a:cubicBezTo>
                  <a:cubicBezTo>
                    <a:pt x="5569" y="4717"/>
                    <a:pt x="6077" y="4803"/>
                    <a:pt x="6598" y="4803"/>
                  </a:cubicBezTo>
                  <a:cubicBezTo>
                    <a:pt x="6840" y="4803"/>
                    <a:pt x="7084" y="4785"/>
                    <a:pt x="7331" y="4750"/>
                  </a:cubicBezTo>
                  <a:cubicBezTo>
                    <a:pt x="8223" y="4638"/>
                    <a:pt x="8892" y="4248"/>
                    <a:pt x="9255" y="3356"/>
                  </a:cubicBezTo>
                  <a:cubicBezTo>
                    <a:pt x="9384" y="3019"/>
                    <a:pt x="9586" y="2851"/>
                    <a:pt x="9904" y="2851"/>
                  </a:cubicBezTo>
                  <a:cubicBezTo>
                    <a:pt x="9928" y="2851"/>
                    <a:pt x="9954" y="2852"/>
                    <a:pt x="9979" y="2854"/>
                  </a:cubicBezTo>
                  <a:cubicBezTo>
                    <a:pt x="10732" y="2938"/>
                    <a:pt x="11513" y="3049"/>
                    <a:pt x="12265" y="3105"/>
                  </a:cubicBezTo>
                  <a:cubicBezTo>
                    <a:pt x="12280" y="3106"/>
                    <a:pt x="12295" y="3106"/>
                    <a:pt x="12310" y="3106"/>
                  </a:cubicBezTo>
                  <a:cubicBezTo>
                    <a:pt x="12793" y="3106"/>
                    <a:pt x="13209" y="2670"/>
                    <a:pt x="13074" y="2129"/>
                  </a:cubicBezTo>
                  <a:cubicBezTo>
                    <a:pt x="12934" y="1683"/>
                    <a:pt x="12655" y="1572"/>
                    <a:pt x="12182" y="1572"/>
                  </a:cubicBezTo>
                  <a:cubicBezTo>
                    <a:pt x="11429" y="1572"/>
                    <a:pt x="10676" y="1572"/>
                    <a:pt x="9952" y="1460"/>
                  </a:cubicBezTo>
                  <a:cubicBezTo>
                    <a:pt x="9366" y="1405"/>
                    <a:pt x="9171" y="875"/>
                    <a:pt x="9060" y="345"/>
                  </a:cubicBezTo>
                  <a:cubicBezTo>
                    <a:pt x="9017" y="132"/>
                    <a:pt x="8925" y="0"/>
                    <a:pt x="8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" name="Google Shape;1019;p37"/>
          <p:cNvGrpSpPr/>
          <p:nvPr/>
        </p:nvGrpSpPr>
        <p:grpSpPr>
          <a:xfrm>
            <a:off x="6884682" y="-773054"/>
            <a:ext cx="1546086" cy="1546118"/>
            <a:chOff x="7339425" y="1867300"/>
            <a:chExt cx="1188200" cy="1188225"/>
          </a:xfrm>
        </p:grpSpPr>
        <p:sp>
          <p:nvSpPr>
            <p:cNvPr id="1020" name="Google Shape;1020;p37"/>
            <p:cNvSpPr/>
            <p:nvPr/>
          </p:nvSpPr>
          <p:spPr>
            <a:xfrm>
              <a:off x="7339425" y="1867300"/>
              <a:ext cx="1188200" cy="1188225"/>
            </a:xfrm>
            <a:custGeom>
              <a:avLst/>
              <a:gdLst/>
              <a:ahLst/>
              <a:cxnLst/>
              <a:rect l="l" t="t" r="r" b="b"/>
              <a:pathLst>
                <a:path w="47528" h="47529" extrusionOk="0">
                  <a:moveTo>
                    <a:pt x="23778" y="1"/>
                  </a:moveTo>
                  <a:cubicBezTo>
                    <a:pt x="10649" y="1"/>
                    <a:pt x="0" y="10621"/>
                    <a:pt x="0" y="23751"/>
                  </a:cubicBezTo>
                  <a:cubicBezTo>
                    <a:pt x="0" y="36880"/>
                    <a:pt x="10649" y="47528"/>
                    <a:pt x="23778" y="47528"/>
                  </a:cubicBezTo>
                  <a:cubicBezTo>
                    <a:pt x="36907" y="47528"/>
                    <a:pt x="47528" y="36880"/>
                    <a:pt x="47528" y="23751"/>
                  </a:cubicBezTo>
                  <a:cubicBezTo>
                    <a:pt x="47528" y="10621"/>
                    <a:pt x="36907" y="1"/>
                    <a:pt x="23778" y="1"/>
                  </a:cubicBezTo>
                  <a:close/>
                </a:path>
              </a:pathLst>
            </a:custGeom>
            <a:solidFill>
              <a:srgbClr val="5785A8">
                <a:alpha val="1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7519225" y="2046400"/>
              <a:ext cx="829300" cy="829325"/>
            </a:xfrm>
            <a:custGeom>
              <a:avLst/>
              <a:gdLst/>
              <a:ahLst/>
              <a:cxnLst/>
              <a:rect l="l" t="t" r="r" b="b"/>
              <a:pathLst>
                <a:path w="33172" h="33173" extrusionOk="0">
                  <a:moveTo>
                    <a:pt x="16586" y="1"/>
                  </a:moveTo>
                  <a:cubicBezTo>
                    <a:pt x="7415" y="1"/>
                    <a:pt x="0" y="7444"/>
                    <a:pt x="0" y="16587"/>
                  </a:cubicBezTo>
                  <a:cubicBezTo>
                    <a:pt x="0" y="25758"/>
                    <a:pt x="7415" y="33172"/>
                    <a:pt x="16586" y="33172"/>
                  </a:cubicBezTo>
                  <a:cubicBezTo>
                    <a:pt x="25729" y="33172"/>
                    <a:pt x="33172" y="25758"/>
                    <a:pt x="33172" y="16587"/>
                  </a:cubicBezTo>
                  <a:cubicBezTo>
                    <a:pt x="33172" y="7444"/>
                    <a:pt x="25729" y="1"/>
                    <a:pt x="16586" y="1"/>
                  </a:cubicBezTo>
                  <a:close/>
                </a:path>
              </a:pathLst>
            </a:custGeom>
            <a:solidFill>
              <a:srgbClr val="5785A8">
                <a:alpha val="34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7670450" y="2198325"/>
              <a:ext cx="526150" cy="526175"/>
            </a:xfrm>
            <a:custGeom>
              <a:avLst/>
              <a:gdLst/>
              <a:ahLst/>
              <a:cxnLst/>
              <a:rect l="l" t="t" r="r" b="b"/>
              <a:pathLst>
                <a:path w="21046" h="21047" extrusionOk="0">
                  <a:moveTo>
                    <a:pt x="10537" y="1"/>
                  </a:moveTo>
                  <a:cubicBezTo>
                    <a:pt x="4711" y="1"/>
                    <a:pt x="0" y="4712"/>
                    <a:pt x="0" y="10510"/>
                  </a:cubicBezTo>
                  <a:cubicBezTo>
                    <a:pt x="0" y="16336"/>
                    <a:pt x="4711" y="21047"/>
                    <a:pt x="10537" y="21047"/>
                  </a:cubicBezTo>
                  <a:cubicBezTo>
                    <a:pt x="16335" y="21047"/>
                    <a:pt x="21046" y="16336"/>
                    <a:pt x="21046" y="10510"/>
                  </a:cubicBezTo>
                  <a:cubicBezTo>
                    <a:pt x="21046" y="4712"/>
                    <a:pt x="16335" y="1"/>
                    <a:pt x="10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37"/>
          <p:cNvGrpSpPr/>
          <p:nvPr/>
        </p:nvGrpSpPr>
        <p:grpSpPr>
          <a:xfrm>
            <a:off x="713232" y="4370436"/>
            <a:ext cx="1546086" cy="1546118"/>
            <a:chOff x="7339425" y="1867300"/>
            <a:chExt cx="1188200" cy="1188225"/>
          </a:xfrm>
        </p:grpSpPr>
        <p:sp>
          <p:nvSpPr>
            <p:cNvPr id="1024" name="Google Shape;1024;p37"/>
            <p:cNvSpPr/>
            <p:nvPr/>
          </p:nvSpPr>
          <p:spPr>
            <a:xfrm>
              <a:off x="7339425" y="1867300"/>
              <a:ext cx="1188200" cy="1188225"/>
            </a:xfrm>
            <a:custGeom>
              <a:avLst/>
              <a:gdLst/>
              <a:ahLst/>
              <a:cxnLst/>
              <a:rect l="l" t="t" r="r" b="b"/>
              <a:pathLst>
                <a:path w="47528" h="47529" extrusionOk="0">
                  <a:moveTo>
                    <a:pt x="23778" y="1"/>
                  </a:moveTo>
                  <a:cubicBezTo>
                    <a:pt x="10649" y="1"/>
                    <a:pt x="0" y="10621"/>
                    <a:pt x="0" y="23751"/>
                  </a:cubicBezTo>
                  <a:cubicBezTo>
                    <a:pt x="0" y="36880"/>
                    <a:pt x="10649" y="47528"/>
                    <a:pt x="23778" y="47528"/>
                  </a:cubicBezTo>
                  <a:cubicBezTo>
                    <a:pt x="36907" y="47528"/>
                    <a:pt x="47528" y="36880"/>
                    <a:pt x="47528" y="23751"/>
                  </a:cubicBezTo>
                  <a:cubicBezTo>
                    <a:pt x="47528" y="10621"/>
                    <a:pt x="36907" y="1"/>
                    <a:pt x="23778" y="1"/>
                  </a:cubicBezTo>
                  <a:close/>
                </a:path>
              </a:pathLst>
            </a:custGeom>
            <a:solidFill>
              <a:srgbClr val="5785A8">
                <a:alpha val="1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7519225" y="2046400"/>
              <a:ext cx="829300" cy="829325"/>
            </a:xfrm>
            <a:custGeom>
              <a:avLst/>
              <a:gdLst/>
              <a:ahLst/>
              <a:cxnLst/>
              <a:rect l="l" t="t" r="r" b="b"/>
              <a:pathLst>
                <a:path w="33172" h="33173" extrusionOk="0">
                  <a:moveTo>
                    <a:pt x="16586" y="1"/>
                  </a:moveTo>
                  <a:cubicBezTo>
                    <a:pt x="7415" y="1"/>
                    <a:pt x="0" y="7444"/>
                    <a:pt x="0" y="16587"/>
                  </a:cubicBezTo>
                  <a:cubicBezTo>
                    <a:pt x="0" y="25758"/>
                    <a:pt x="7415" y="33172"/>
                    <a:pt x="16586" y="33172"/>
                  </a:cubicBezTo>
                  <a:cubicBezTo>
                    <a:pt x="25729" y="33172"/>
                    <a:pt x="33172" y="25758"/>
                    <a:pt x="33172" y="16587"/>
                  </a:cubicBezTo>
                  <a:cubicBezTo>
                    <a:pt x="33172" y="7444"/>
                    <a:pt x="25729" y="1"/>
                    <a:pt x="16586" y="1"/>
                  </a:cubicBezTo>
                  <a:close/>
                </a:path>
              </a:pathLst>
            </a:custGeom>
            <a:solidFill>
              <a:srgbClr val="5785A8">
                <a:alpha val="34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7670450" y="2198325"/>
              <a:ext cx="526150" cy="526175"/>
            </a:xfrm>
            <a:custGeom>
              <a:avLst/>
              <a:gdLst/>
              <a:ahLst/>
              <a:cxnLst/>
              <a:rect l="l" t="t" r="r" b="b"/>
              <a:pathLst>
                <a:path w="21046" h="21047" extrusionOk="0">
                  <a:moveTo>
                    <a:pt x="10537" y="1"/>
                  </a:moveTo>
                  <a:cubicBezTo>
                    <a:pt x="4711" y="1"/>
                    <a:pt x="0" y="4712"/>
                    <a:pt x="0" y="10510"/>
                  </a:cubicBezTo>
                  <a:cubicBezTo>
                    <a:pt x="0" y="16336"/>
                    <a:pt x="4711" y="21047"/>
                    <a:pt x="10537" y="21047"/>
                  </a:cubicBezTo>
                  <a:cubicBezTo>
                    <a:pt x="16335" y="21047"/>
                    <a:pt x="21046" y="16336"/>
                    <a:pt x="21046" y="10510"/>
                  </a:cubicBezTo>
                  <a:cubicBezTo>
                    <a:pt x="21046" y="4712"/>
                    <a:pt x="16335" y="1"/>
                    <a:pt x="10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" name="Google Shape;1027;p37"/>
          <p:cNvGrpSpPr/>
          <p:nvPr/>
        </p:nvGrpSpPr>
        <p:grpSpPr>
          <a:xfrm>
            <a:off x="-454483" y="-10753"/>
            <a:ext cx="865842" cy="5165005"/>
            <a:chOff x="-458975" y="-1"/>
            <a:chExt cx="865842" cy="5165005"/>
          </a:xfrm>
        </p:grpSpPr>
        <p:sp>
          <p:nvSpPr>
            <p:cNvPr id="1028" name="Google Shape;1028;p37"/>
            <p:cNvSpPr/>
            <p:nvPr/>
          </p:nvSpPr>
          <p:spPr>
            <a:xfrm>
              <a:off x="-458975" y="3326988"/>
              <a:ext cx="855245" cy="295131"/>
            </a:xfrm>
            <a:custGeom>
              <a:avLst/>
              <a:gdLst/>
              <a:ahLst/>
              <a:cxnLst/>
              <a:rect l="l" t="t" r="r" b="b"/>
              <a:pathLst>
                <a:path w="17674" h="6099" extrusionOk="0">
                  <a:moveTo>
                    <a:pt x="11736" y="1"/>
                  </a:moveTo>
                  <a:cubicBezTo>
                    <a:pt x="11619" y="1"/>
                    <a:pt x="11474" y="28"/>
                    <a:pt x="11290" y="76"/>
                  </a:cubicBezTo>
                  <a:cubicBezTo>
                    <a:pt x="10457" y="334"/>
                    <a:pt x="9633" y="460"/>
                    <a:pt x="8808" y="460"/>
                  </a:cubicBezTo>
                  <a:cubicBezTo>
                    <a:pt x="8030" y="460"/>
                    <a:pt x="7252" y="348"/>
                    <a:pt x="6467" y="132"/>
                  </a:cubicBezTo>
                  <a:cubicBezTo>
                    <a:pt x="6226" y="57"/>
                    <a:pt x="6052" y="11"/>
                    <a:pt x="5921" y="11"/>
                  </a:cubicBezTo>
                  <a:cubicBezTo>
                    <a:pt x="5659" y="11"/>
                    <a:pt x="5566" y="197"/>
                    <a:pt x="5436" y="717"/>
                  </a:cubicBezTo>
                  <a:cubicBezTo>
                    <a:pt x="5296" y="1275"/>
                    <a:pt x="5046" y="1749"/>
                    <a:pt x="4460" y="1832"/>
                  </a:cubicBezTo>
                  <a:cubicBezTo>
                    <a:pt x="3401" y="1944"/>
                    <a:pt x="2342" y="1972"/>
                    <a:pt x="1282" y="1972"/>
                  </a:cubicBezTo>
                  <a:cubicBezTo>
                    <a:pt x="864" y="1972"/>
                    <a:pt x="474" y="2027"/>
                    <a:pt x="251" y="2390"/>
                  </a:cubicBezTo>
                  <a:cubicBezTo>
                    <a:pt x="0" y="2724"/>
                    <a:pt x="0" y="3142"/>
                    <a:pt x="251" y="3505"/>
                  </a:cubicBezTo>
                  <a:cubicBezTo>
                    <a:pt x="452" y="3807"/>
                    <a:pt x="767" y="3927"/>
                    <a:pt x="1155" y="3927"/>
                  </a:cubicBezTo>
                  <a:cubicBezTo>
                    <a:pt x="1197" y="3927"/>
                    <a:pt x="1239" y="3926"/>
                    <a:pt x="1282" y="3923"/>
                  </a:cubicBezTo>
                  <a:cubicBezTo>
                    <a:pt x="2258" y="3811"/>
                    <a:pt x="3234" y="3728"/>
                    <a:pt x="4209" y="3672"/>
                  </a:cubicBezTo>
                  <a:cubicBezTo>
                    <a:pt x="4239" y="3671"/>
                    <a:pt x="4267" y="3670"/>
                    <a:pt x="4295" y="3670"/>
                  </a:cubicBezTo>
                  <a:cubicBezTo>
                    <a:pt x="4881" y="3670"/>
                    <a:pt x="5195" y="3946"/>
                    <a:pt x="5408" y="4425"/>
                  </a:cubicBezTo>
                  <a:cubicBezTo>
                    <a:pt x="5715" y="5094"/>
                    <a:pt x="6244" y="5567"/>
                    <a:pt x="6941" y="5790"/>
                  </a:cubicBezTo>
                  <a:cubicBezTo>
                    <a:pt x="7576" y="6002"/>
                    <a:pt x="8227" y="6099"/>
                    <a:pt x="8880" y="6099"/>
                  </a:cubicBezTo>
                  <a:cubicBezTo>
                    <a:pt x="9433" y="6099"/>
                    <a:pt x="9988" y="6030"/>
                    <a:pt x="10537" y="5902"/>
                  </a:cubicBezTo>
                  <a:cubicBezTo>
                    <a:pt x="11290" y="5735"/>
                    <a:pt x="11959" y="5317"/>
                    <a:pt x="12265" y="4536"/>
                  </a:cubicBezTo>
                  <a:cubicBezTo>
                    <a:pt x="12516" y="3960"/>
                    <a:pt x="12879" y="3631"/>
                    <a:pt x="13456" y="3631"/>
                  </a:cubicBezTo>
                  <a:cubicBezTo>
                    <a:pt x="13521" y="3631"/>
                    <a:pt x="13588" y="3636"/>
                    <a:pt x="13659" y="3644"/>
                  </a:cubicBezTo>
                  <a:cubicBezTo>
                    <a:pt x="14607" y="3700"/>
                    <a:pt x="15555" y="3811"/>
                    <a:pt x="16419" y="3895"/>
                  </a:cubicBezTo>
                  <a:cubicBezTo>
                    <a:pt x="16455" y="3897"/>
                    <a:pt x="16491" y="3898"/>
                    <a:pt x="16527" y="3898"/>
                  </a:cubicBezTo>
                  <a:cubicBezTo>
                    <a:pt x="16923" y="3898"/>
                    <a:pt x="17245" y="3754"/>
                    <a:pt x="17450" y="3421"/>
                  </a:cubicBezTo>
                  <a:cubicBezTo>
                    <a:pt x="17673" y="3087"/>
                    <a:pt x="17673" y="2696"/>
                    <a:pt x="17422" y="2362"/>
                  </a:cubicBezTo>
                  <a:cubicBezTo>
                    <a:pt x="17171" y="2027"/>
                    <a:pt x="16837" y="1944"/>
                    <a:pt x="16419" y="1944"/>
                  </a:cubicBezTo>
                  <a:cubicBezTo>
                    <a:pt x="15499" y="1944"/>
                    <a:pt x="14551" y="1888"/>
                    <a:pt x="13631" y="1860"/>
                  </a:cubicBezTo>
                  <a:cubicBezTo>
                    <a:pt x="12823" y="1832"/>
                    <a:pt x="12405" y="1386"/>
                    <a:pt x="12237" y="606"/>
                  </a:cubicBezTo>
                  <a:cubicBezTo>
                    <a:pt x="12138" y="169"/>
                    <a:pt x="12025" y="1"/>
                    <a:pt x="11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-458975" y="3731654"/>
              <a:ext cx="857906" cy="297308"/>
            </a:xfrm>
            <a:custGeom>
              <a:avLst/>
              <a:gdLst/>
              <a:ahLst/>
              <a:cxnLst/>
              <a:rect l="l" t="t" r="r" b="b"/>
              <a:pathLst>
                <a:path w="17729" h="6144" extrusionOk="0">
                  <a:moveTo>
                    <a:pt x="11714" y="1"/>
                  </a:moveTo>
                  <a:cubicBezTo>
                    <a:pt x="11637" y="1"/>
                    <a:pt x="11551" y="16"/>
                    <a:pt x="11457" y="48"/>
                  </a:cubicBezTo>
                  <a:cubicBezTo>
                    <a:pt x="10582" y="330"/>
                    <a:pt x="9700" y="476"/>
                    <a:pt x="8819" y="476"/>
                  </a:cubicBezTo>
                  <a:cubicBezTo>
                    <a:pt x="7958" y="476"/>
                    <a:pt x="7098" y="337"/>
                    <a:pt x="6244" y="48"/>
                  </a:cubicBezTo>
                  <a:cubicBezTo>
                    <a:pt x="6162" y="22"/>
                    <a:pt x="6088" y="10"/>
                    <a:pt x="6021" y="10"/>
                  </a:cubicBezTo>
                  <a:cubicBezTo>
                    <a:pt x="5796" y="10"/>
                    <a:pt x="5655" y="152"/>
                    <a:pt x="5547" y="410"/>
                  </a:cubicBezTo>
                  <a:cubicBezTo>
                    <a:pt x="5464" y="577"/>
                    <a:pt x="5436" y="772"/>
                    <a:pt x="5380" y="968"/>
                  </a:cubicBezTo>
                  <a:cubicBezTo>
                    <a:pt x="5185" y="1441"/>
                    <a:pt x="4878" y="1832"/>
                    <a:pt x="4349" y="1860"/>
                  </a:cubicBezTo>
                  <a:cubicBezTo>
                    <a:pt x="3345" y="1943"/>
                    <a:pt x="2314" y="1971"/>
                    <a:pt x="1255" y="1999"/>
                  </a:cubicBezTo>
                  <a:cubicBezTo>
                    <a:pt x="809" y="1999"/>
                    <a:pt x="446" y="2083"/>
                    <a:pt x="195" y="2445"/>
                  </a:cubicBezTo>
                  <a:cubicBezTo>
                    <a:pt x="0" y="2807"/>
                    <a:pt x="0" y="3198"/>
                    <a:pt x="251" y="3532"/>
                  </a:cubicBezTo>
                  <a:cubicBezTo>
                    <a:pt x="473" y="3842"/>
                    <a:pt x="747" y="3976"/>
                    <a:pt x="1088" y="3976"/>
                  </a:cubicBezTo>
                  <a:cubicBezTo>
                    <a:pt x="1176" y="3976"/>
                    <a:pt x="1269" y="3967"/>
                    <a:pt x="1366" y="3950"/>
                  </a:cubicBezTo>
                  <a:cubicBezTo>
                    <a:pt x="2230" y="3839"/>
                    <a:pt x="3122" y="3783"/>
                    <a:pt x="4014" y="3671"/>
                  </a:cubicBezTo>
                  <a:cubicBezTo>
                    <a:pt x="4101" y="3658"/>
                    <a:pt x="4184" y="3652"/>
                    <a:pt x="4263" y="3652"/>
                  </a:cubicBezTo>
                  <a:cubicBezTo>
                    <a:pt x="4843" y="3652"/>
                    <a:pt x="5218" y="4006"/>
                    <a:pt x="5464" y="4619"/>
                  </a:cubicBezTo>
                  <a:cubicBezTo>
                    <a:pt x="5742" y="5205"/>
                    <a:pt x="6244" y="5623"/>
                    <a:pt x="6857" y="5846"/>
                  </a:cubicBezTo>
                  <a:cubicBezTo>
                    <a:pt x="7485" y="6055"/>
                    <a:pt x="8121" y="6143"/>
                    <a:pt x="8766" y="6143"/>
                  </a:cubicBezTo>
                  <a:cubicBezTo>
                    <a:pt x="9240" y="6143"/>
                    <a:pt x="9719" y="6096"/>
                    <a:pt x="10203" y="6013"/>
                  </a:cubicBezTo>
                  <a:cubicBezTo>
                    <a:pt x="11262" y="5846"/>
                    <a:pt x="12014" y="5316"/>
                    <a:pt x="12433" y="4313"/>
                  </a:cubicBezTo>
                  <a:cubicBezTo>
                    <a:pt x="12564" y="3918"/>
                    <a:pt x="12894" y="3697"/>
                    <a:pt x="13306" y="3697"/>
                  </a:cubicBezTo>
                  <a:cubicBezTo>
                    <a:pt x="13331" y="3697"/>
                    <a:pt x="13355" y="3698"/>
                    <a:pt x="13380" y="3699"/>
                  </a:cubicBezTo>
                  <a:cubicBezTo>
                    <a:pt x="14384" y="3783"/>
                    <a:pt x="15415" y="3839"/>
                    <a:pt x="16419" y="3950"/>
                  </a:cubicBezTo>
                  <a:cubicBezTo>
                    <a:pt x="16510" y="3967"/>
                    <a:pt x="16599" y="3976"/>
                    <a:pt x="16686" y="3976"/>
                  </a:cubicBezTo>
                  <a:cubicBezTo>
                    <a:pt x="17019" y="3976"/>
                    <a:pt x="17306" y="3842"/>
                    <a:pt x="17506" y="3532"/>
                  </a:cubicBezTo>
                  <a:cubicBezTo>
                    <a:pt x="17729" y="3198"/>
                    <a:pt x="17729" y="2807"/>
                    <a:pt x="17506" y="2445"/>
                  </a:cubicBezTo>
                  <a:cubicBezTo>
                    <a:pt x="17227" y="2083"/>
                    <a:pt x="16865" y="1999"/>
                    <a:pt x="16419" y="1999"/>
                  </a:cubicBezTo>
                  <a:cubicBezTo>
                    <a:pt x="15332" y="1999"/>
                    <a:pt x="14300" y="1971"/>
                    <a:pt x="13241" y="1832"/>
                  </a:cubicBezTo>
                  <a:cubicBezTo>
                    <a:pt x="12572" y="1720"/>
                    <a:pt x="12377" y="1163"/>
                    <a:pt x="12237" y="577"/>
                  </a:cubicBezTo>
                  <a:cubicBezTo>
                    <a:pt x="12151" y="188"/>
                    <a:pt x="11981" y="1"/>
                    <a:pt x="11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-453604" y="4156740"/>
              <a:ext cx="852535" cy="293631"/>
            </a:xfrm>
            <a:custGeom>
              <a:avLst/>
              <a:gdLst/>
              <a:ahLst/>
              <a:cxnLst/>
              <a:rect l="l" t="t" r="r" b="b"/>
              <a:pathLst>
                <a:path w="17618" h="6068" extrusionOk="0">
                  <a:moveTo>
                    <a:pt x="11747" y="1"/>
                  </a:moveTo>
                  <a:cubicBezTo>
                    <a:pt x="11634" y="1"/>
                    <a:pt x="11494" y="26"/>
                    <a:pt x="11318" y="71"/>
                  </a:cubicBezTo>
                  <a:cubicBezTo>
                    <a:pt x="10500" y="330"/>
                    <a:pt x="9675" y="455"/>
                    <a:pt x="8850" y="455"/>
                  </a:cubicBezTo>
                  <a:cubicBezTo>
                    <a:pt x="8072" y="455"/>
                    <a:pt x="7295" y="343"/>
                    <a:pt x="6523" y="127"/>
                  </a:cubicBezTo>
                  <a:cubicBezTo>
                    <a:pt x="6273" y="53"/>
                    <a:pt x="6093" y="6"/>
                    <a:pt x="5958" y="6"/>
                  </a:cubicBezTo>
                  <a:cubicBezTo>
                    <a:pt x="5687" y="6"/>
                    <a:pt x="5594" y="192"/>
                    <a:pt x="5464" y="712"/>
                  </a:cubicBezTo>
                  <a:cubicBezTo>
                    <a:pt x="5325" y="1270"/>
                    <a:pt x="5018" y="1744"/>
                    <a:pt x="4377" y="1827"/>
                  </a:cubicBezTo>
                  <a:cubicBezTo>
                    <a:pt x="3513" y="1939"/>
                    <a:pt x="2677" y="1995"/>
                    <a:pt x="1813" y="2078"/>
                  </a:cubicBezTo>
                  <a:cubicBezTo>
                    <a:pt x="1813" y="2023"/>
                    <a:pt x="1813" y="2023"/>
                    <a:pt x="1757" y="1967"/>
                  </a:cubicBezTo>
                  <a:cubicBezTo>
                    <a:pt x="1534" y="1967"/>
                    <a:pt x="1283" y="1939"/>
                    <a:pt x="1032" y="1939"/>
                  </a:cubicBezTo>
                  <a:cubicBezTo>
                    <a:pt x="475" y="1939"/>
                    <a:pt x="1" y="2413"/>
                    <a:pt x="29" y="2942"/>
                  </a:cubicBezTo>
                  <a:cubicBezTo>
                    <a:pt x="81" y="3493"/>
                    <a:pt x="577" y="3895"/>
                    <a:pt x="1145" y="3895"/>
                  </a:cubicBezTo>
                  <a:cubicBezTo>
                    <a:pt x="1182" y="3895"/>
                    <a:pt x="1218" y="3894"/>
                    <a:pt x="1255" y="3890"/>
                  </a:cubicBezTo>
                  <a:cubicBezTo>
                    <a:pt x="2286" y="3779"/>
                    <a:pt x="3346" y="3695"/>
                    <a:pt x="4377" y="3639"/>
                  </a:cubicBezTo>
                  <a:cubicBezTo>
                    <a:pt x="4405" y="3638"/>
                    <a:pt x="4432" y="3637"/>
                    <a:pt x="4459" y="3637"/>
                  </a:cubicBezTo>
                  <a:cubicBezTo>
                    <a:pt x="4912" y="3637"/>
                    <a:pt x="5195" y="3861"/>
                    <a:pt x="5353" y="4308"/>
                  </a:cubicBezTo>
                  <a:cubicBezTo>
                    <a:pt x="5631" y="5061"/>
                    <a:pt x="6189" y="5507"/>
                    <a:pt x="6969" y="5758"/>
                  </a:cubicBezTo>
                  <a:cubicBezTo>
                    <a:pt x="7572" y="5982"/>
                    <a:pt x="8184" y="6067"/>
                    <a:pt x="8801" y="6067"/>
                  </a:cubicBezTo>
                  <a:cubicBezTo>
                    <a:pt x="9184" y="6067"/>
                    <a:pt x="9568" y="6034"/>
                    <a:pt x="9952" y="5981"/>
                  </a:cubicBezTo>
                  <a:cubicBezTo>
                    <a:pt x="11039" y="5786"/>
                    <a:pt x="11931" y="5312"/>
                    <a:pt x="12405" y="4197"/>
                  </a:cubicBezTo>
                  <a:cubicBezTo>
                    <a:pt x="12561" y="3808"/>
                    <a:pt x="12885" y="3636"/>
                    <a:pt x="13287" y="3636"/>
                  </a:cubicBezTo>
                  <a:cubicBezTo>
                    <a:pt x="13318" y="3636"/>
                    <a:pt x="13349" y="3637"/>
                    <a:pt x="13381" y="3639"/>
                  </a:cubicBezTo>
                  <a:cubicBezTo>
                    <a:pt x="14384" y="3695"/>
                    <a:pt x="15388" y="3779"/>
                    <a:pt x="16419" y="3890"/>
                  </a:cubicBezTo>
                  <a:cubicBezTo>
                    <a:pt x="16512" y="3902"/>
                    <a:pt x="16603" y="3909"/>
                    <a:pt x="16691" y="3909"/>
                  </a:cubicBezTo>
                  <a:cubicBezTo>
                    <a:pt x="17028" y="3909"/>
                    <a:pt x="17318" y="3809"/>
                    <a:pt x="17451" y="3500"/>
                  </a:cubicBezTo>
                  <a:cubicBezTo>
                    <a:pt x="17590" y="3193"/>
                    <a:pt x="17618" y="2775"/>
                    <a:pt x="17534" y="2441"/>
                  </a:cubicBezTo>
                  <a:cubicBezTo>
                    <a:pt x="17339" y="2023"/>
                    <a:pt x="16921" y="1939"/>
                    <a:pt x="16475" y="1939"/>
                  </a:cubicBezTo>
                  <a:cubicBezTo>
                    <a:pt x="16099" y="1953"/>
                    <a:pt x="15722" y="1960"/>
                    <a:pt x="15346" y="1960"/>
                  </a:cubicBezTo>
                  <a:cubicBezTo>
                    <a:pt x="14970" y="1960"/>
                    <a:pt x="14593" y="1953"/>
                    <a:pt x="14217" y="1939"/>
                  </a:cubicBezTo>
                  <a:cubicBezTo>
                    <a:pt x="12879" y="1855"/>
                    <a:pt x="12517" y="1577"/>
                    <a:pt x="12266" y="601"/>
                  </a:cubicBezTo>
                  <a:cubicBezTo>
                    <a:pt x="12165" y="176"/>
                    <a:pt x="12049" y="1"/>
                    <a:pt x="11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7"/>
            <p:cNvSpPr/>
            <p:nvPr/>
          </p:nvSpPr>
          <p:spPr>
            <a:xfrm>
              <a:off x="-453604" y="4573599"/>
              <a:ext cx="852535" cy="292760"/>
            </a:xfrm>
            <a:custGeom>
              <a:avLst/>
              <a:gdLst/>
              <a:ahLst/>
              <a:cxnLst/>
              <a:rect l="l" t="t" r="r" b="b"/>
              <a:pathLst>
                <a:path w="17618" h="6050" extrusionOk="0">
                  <a:moveTo>
                    <a:pt x="11656" y="0"/>
                  </a:moveTo>
                  <a:cubicBezTo>
                    <a:pt x="11578" y="0"/>
                    <a:pt x="11492" y="14"/>
                    <a:pt x="11402" y="42"/>
                  </a:cubicBezTo>
                  <a:cubicBezTo>
                    <a:pt x="10510" y="321"/>
                    <a:pt x="9625" y="460"/>
                    <a:pt x="8747" y="460"/>
                  </a:cubicBezTo>
                  <a:cubicBezTo>
                    <a:pt x="7868" y="460"/>
                    <a:pt x="6997" y="321"/>
                    <a:pt x="6133" y="42"/>
                  </a:cubicBezTo>
                  <a:cubicBezTo>
                    <a:pt x="6052" y="15"/>
                    <a:pt x="5980" y="2"/>
                    <a:pt x="5916" y="2"/>
                  </a:cubicBezTo>
                  <a:cubicBezTo>
                    <a:pt x="5651" y="2"/>
                    <a:pt x="5521" y="213"/>
                    <a:pt x="5408" y="460"/>
                  </a:cubicBezTo>
                  <a:cubicBezTo>
                    <a:pt x="5297" y="739"/>
                    <a:pt x="5269" y="1045"/>
                    <a:pt x="5074" y="1268"/>
                  </a:cubicBezTo>
                  <a:cubicBezTo>
                    <a:pt x="4879" y="1491"/>
                    <a:pt x="4572" y="1770"/>
                    <a:pt x="4238" y="1826"/>
                  </a:cubicBezTo>
                  <a:cubicBezTo>
                    <a:pt x="3206" y="1910"/>
                    <a:pt x="2119" y="1965"/>
                    <a:pt x="1032" y="1965"/>
                  </a:cubicBezTo>
                  <a:cubicBezTo>
                    <a:pt x="447" y="1965"/>
                    <a:pt x="1" y="2300"/>
                    <a:pt x="1" y="2885"/>
                  </a:cubicBezTo>
                  <a:cubicBezTo>
                    <a:pt x="1" y="3490"/>
                    <a:pt x="422" y="3921"/>
                    <a:pt x="962" y="3921"/>
                  </a:cubicBezTo>
                  <a:cubicBezTo>
                    <a:pt x="994" y="3921"/>
                    <a:pt x="1027" y="3920"/>
                    <a:pt x="1060" y="3917"/>
                  </a:cubicBezTo>
                  <a:cubicBezTo>
                    <a:pt x="1924" y="3805"/>
                    <a:pt x="2732" y="3666"/>
                    <a:pt x="3624" y="3638"/>
                  </a:cubicBezTo>
                  <a:cubicBezTo>
                    <a:pt x="3767" y="3629"/>
                    <a:pt x="3899" y="3622"/>
                    <a:pt x="4022" y="3622"/>
                  </a:cubicBezTo>
                  <a:cubicBezTo>
                    <a:pt x="4643" y="3622"/>
                    <a:pt x="5027" y="3780"/>
                    <a:pt x="5353" y="4502"/>
                  </a:cubicBezTo>
                  <a:cubicBezTo>
                    <a:pt x="5631" y="5171"/>
                    <a:pt x="6189" y="5645"/>
                    <a:pt x="6914" y="5812"/>
                  </a:cubicBezTo>
                  <a:cubicBezTo>
                    <a:pt x="7555" y="5982"/>
                    <a:pt x="8184" y="6050"/>
                    <a:pt x="8827" y="6050"/>
                  </a:cubicBezTo>
                  <a:cubicBezTo>
                    <a:pt x="9133" y="6050"/>
                    <a:pt x="9442" y="6034"/>
                    <a:pt x="9757" y="6007"/>
                  </a:cubicBezTo>
                  <a:cubicBezTo>
                    <a:pt x="10928" y="5896"/>
                    <a:pt x="11820" y="5394"/>
                    <a:pt x="12322" y="4279"/>
                  </a:cubicBezTo>
                  <a:cubicBezTo>
                    <a:pt x="12461" y="4000"/>
                    <a:pt x="12851" y="3666"/>
                    <a:pt x="13102" y="3666"/>
                  </a:cubicBezTo>
                  <a:cubicBezTo>
                    <a:pt x="14189" y="3666"/>
                    <a:pt x="15248" y="3777"/>
                    <a:pt x="16336" y="3917"/>
                  </a:cubicBezTo>
                  <a:cubicBezTo>
                    <a:pt x="16420" y="3929"/>
                    <a:pt x="16501" y="3935"/>
                    <a:pt x="16580" y="3935"/>
                  </a:cubicBezTo>
                  <a:cubicBezTo>
                    <a:pt x="16866" y="3935"/>
                    <a:pt x="17114" y="3845"/>
                    <a:pt x="17311" y="3582"/>
                  </a:cubicBezTo>
                  <a:cubicBezTo>
                    <a:pt x="17590" y="3248"/>
                    <a:pt x="17618" y="2829"/>
                    <a:pt x="17395" y="2439"/>
                  </a:cubicBezTo>
                  <a:cubicBezTo>
                    <a:pt x="17172" y="2133"/>
                    <a:pt x="16865" y="1993"/>
                    <a:pt x="16447" y="1993"/>
                  </a:cubicBezTo>
                  <a:cubicBezTo>
                    <a:pt x="15667" y="1993"/>
                    <a:pt x="14942" y="1965"/>
                    <a:pt x="14189" y="1965"/>
                  </a:cubicBezTo>
                  <a:cubicBezTo>
                    <a:pt x="13102" y="1965"/>
                    <a:pt x="12294" y="1603"/>
                    <a:pt x="12099" y="376"/>
                  </a:cubicBezTo>
                  <a:cubicBezTo>
                    <a:pt x="12057" y="125"/>
                    <a:pt x="11889" y="0"/>
                    <a:pt x="11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7"/>
            <p:cNvSpPr/>
            <p:nvPr/>
          </p:nvSpPr>
          <p:spPr>
            <a:xfrm>
              <a:off x="-452249" y="2910710"/>
              <a:ext cx="859116" cy="292421"/>
            </a:xfrm>
            <a:custGeom>
              <a:avLst/>
              <a:gdLst/>
              <a:ahLst/>
              <a:cxnLst/>
              <a:rect l="l" t="t" r="r" b="b"/>
              <a:pathLst>
                <a:path w="17754" h="6043" extrusionOk="0">
                  <a:moveTo>
                    <a:pt x="11678" y="1"/>
                  </a:moveTo>
                  <a:cubicBezTo>
                    <a:pt x="11535" y="1"/>
                    <a:pt x="11356" y="44"/>
                    <a:pt x="11123" y="121"/>
                  </a:cubicBezTo>
                  <a:cubicBezTo>
                    <a:pt x="10340" y="355"/>
                    <a:pt x="9565" y="466"/>
                    <a:pt x="8792" y="466"/>
                  </a:cubicBezTo>
                  <a:cubicBezTo>
                    <a:pt x="7997" y="466"/>
                    <a:pt x="7204" y="348"/>
                    <a:pt x="6412" y="121"/>
                  </a:cubicBezTo>
                  <a:cubicBezTo>
                    <a:pt x="6215" y="72"/>
                    <a:pt x="6062" y="42"/>
                    <a:pt x="5939" y="42"/>
                  </a:cubicBezTo>
                  <a:cubicBezTo>
                    <a:pt x="5645" y="42"/>
                    <a:pt x="5526" y="215"/>
                    <a:pt x="5408" y="707"/>
                  </a:cubicBezTo>
                  <a:cubicBezTo>
                    <a:pt x="5213" y="1431"/>
                    <a:pt x="4767" y="1822"/>
                    <a:pt x="4070" y="1933"/>
                  </a:cubicBezTo>
                  <a:cubicBezTo>
                    <a:pt x="3457" y="1989"/>
                    <a:pt x="2816" y="2045"/>
                    <a:pt x="2203" y="2073"/>
                  </a:cubicBezTo>
                  <a:lnTo>
                    <a:pt x="2203" y="2045"/>
                  </a:lnTo>
                  <a:lnTo>
                    <a:pt x="1004" y="2045"/>
                  </a:lnTo>
                  <a:cubicBezTo>
                    <a:pt x="447" y="2073"/>
                    <a:pt x="1" y="2519"/>
                    <a:pt x="28" y="3048"/>
                  </a:cubicBezTo>
                  <a:cubicBezTo>
                    <a:pt x="55" y="3559"/>
                    <a:pt x="574" y="3914"/>
                    <a:pt x="1111" y="3914"/>
                  </a:cubicBezTo>
                  <a:cubicBezTo>
                    <a:pt x="1131" y="3914"/>
                    <a:pt x="1151" y="3913"/>
                    <a:pt x="1171" y="3912"/>
                  </a:cubicBezTo>
                  <a:cubicBezTo>
                    <a:pt x="2203" y="3857"/>
                    <a:pt x="3234" y="3773"/>
                    <a:pt x="4293" y="3717"/>
                  </a:cubicBezTo>
                  <a:cubicBezTo>
                    <a:pt x="4341" y="3712"/>
                    <a:pt x="4388" y="3709"/>
                    <a:pt x="4433" y="3709"/>
                  </a:cubicBezTo>
                  <a:cubicBezTo>
                    <a:pt x="4838" y="3709"/>
                    <a:pt x="5146" y="3930"/>
                    <a:pt x="5297" y="4330"/>
                  </a:cubicBezTo>
                  <a:cubicBezTo>
                    <a:pt x="5631" y="5195"/>
                    <a:pt x="6328" y="5752"/>
                    <a:pt x="7248" y="5891"/>
                  </a:cubicBezTo>
                  <a:cubicBezTo>
                    <a:pt x="7835" y="5986"/>
                    <a:pt x="8422" y="6042"/>
                    <a:pt x="9018" y="6042"/>
                  </a:cubicBezTo>
                  <a:cubicBezTo>
                    <a:pt x="9299" y="6042"/>
                    <a:pt x="9582" y="6030"/>
                    <a:pt x="9868" y="6003"/>
                  </a:cubicBezTo>
                  <a:cubicBezTo>
                    <a:pt x="11011" y="5891"/>
                    <a:pt x="11959" y="5390"/>
                    <a:pt x="12405" y="4219"/>
                  </a:cubicBezTo>
                  <a:cubicBezTo>
                    <a:pt x="12560" y="3830"/>
                    <a:pt x="12884" y="3658"/>
                    <a:pt x="13265" y="3658"/>
                  </a:cubicBezTo>
                  <a:cubicBezTo>
                    <a:pt x="13294" y="3658"/>
                    <a:pt x="13323" y="3659"/>
                    <a:pt x="13353" y="3661"/>
                  </a:cubicBezTo>
                  <a:cubicBezTo>
                    <a:pt x="14384" y="3745"/>
                    <a:pt x="15471" y="3773"/>
                    <a:pt x="16531" y="3884"/>
                  </a:cubicBezTo>
                  <a:cubicBezTo>
                    <a:pt x="16587" y="3891"/>
                    <a:pt x="16641" y="3894"/>
                    <a:pt x="16695" y="3894"/>
                  </a:cubicBezTo>
                  <a:cubicBezTo>
                    <a:pt x="17116" y="3894"/>
                    <a:pt x="17438" y="3698"/>
                    <a:pt x="17562" y="3327"/>
                  </a:cubicBezTo>
                  <a:cubicBezTo>
                    <a:pt x="17754" y="2779"/>
                    <a:pt x="17461" y="1988"/>
                    <a:pt x="16630" y="1988"/>
                  </a:cubicBezTo>
                  <a:cubicBezTo>
                    <a:pt x="16615" y="1988"/>
                    <a:pt x="16601" y="1988"/>
                    <a:pt x="16586" y="1989"/>
                  </a:cubicBezTo>
                  <a:cubicBezTo>
                    <a:pt x="16399" y="1999"/>
                    <a:pt x="16210" y="2004"/>
                    <a:pt x="16021" y="2004"/>
                  </a:cubicBezTo>
                  <a:cubicBezTo>
                    <a:pt x="15198" y="2004"/>
                    <a:pt x="14364" y="1918"/>
                    <a:pt x="13548" y="1850"/>
                  </a:cubicBezTo>
                  <a:cubicBezTo>
                    <a:pt x="12823" y="1794"/>
                    <a:pt x="12461" y="1487"/>
                    <a:pt x="12266" y="735"/>
                  </a:cubicBezTo>
                  <a:cubicBezTo>
                    <a:pt x="12131" y="215"/>
                    <a:pt x="11996" y="1"/>
                    <a:pt x="11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-452249" y="2493995"/>
              <a:ext cx="858971" cy="292711"/>
            </a:xfrm>
            <a:custGeom>
              <a:avLst/>
              <a:gdLst/>
              <a:ahLst/>
              <a:cxnLst/>
              <a:rect l="l" t="t" r="r" b="b"/>
              <a:pathLst>
                <a:path w="17751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3"/>
                    <a:pt x="9587" y="476"/>
                    <a:pt x="8826" y="476"/>
                  </a:cubicBezTo>
                  <a:cubicBezTo>
                    <a:pt x="8019" y="476"/>
                    <a:pt x="7215" y="349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30"/>
                    <a:pt x="4767" y="1820"/>
                    <a:pt x="4070" y="1932"/>
                  </a:cubicBezTo>
                  <a:cubicBezTo>
                    <a:pt x="3457" y="2015"/>
                    <a:pt x="2816" y="2043"/>
                    <a:pt x="2203" y="2071"/>
                  </a:cubicBezTo>
                  <a:lnTo>
                    <a:pt x="2203" y="2043"/>
                  </a:lnTo>
                  <a:lnTo>
                    <a:pt x="1004" y="2043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57"/>
                    <a:pt x="574" y="3912"/>
                    <a:pt x="1111" y="3912"/>
                  </a:cubicBezTo>
                  <a:cubicBezTo>
                    <a:pt x="1131" y="3912"/>
                    <a:pt x="1151" y="3912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41" y="3710"/>
                    <a:pt x="4388" y="3707"/>
                    <a:pt x="4433" y="3707"/>
                  </a:cubicBezTo>
                  <a:cubicBezTo>
                    <a:pt x="4838" y="3707"/>
                    <a:pt x="5146" y="3928"/>
                    <a:pt x="5297" y="4329"/>
                  </a:cubicBezTo>
                  <a:cubicBezTo>
                    <a:pt x="5631" y="5193"/>
                    <a:pt x="6328" y="5751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8"/>
                    <a:pt x="12405" y="4245"/>
                  </a:cubicBezTo>
                  <a:cubicBezTo>
                    <a:pt x="12554" y="3874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0"/>
                    <a:pt x="16734" y="3900"/>
                  </a:cubicBezTo>
                  <a:cubicBezTo>
                    <a:pt x="17137" y="3900"/>
                    <a:pt x="17442" y="3685"/>
                    <a:pt x="17562" y="3326"/>
                  </a:cubicBezTo>
                  <a:cubicBezTo>
                    <a:pt x="17751" y="2786"/>
                    <a:pt x="17470" y="2013"/>
                    <a:pt x="16670" y="2013"/>
                  </a:cubicBezTo>
                  <a:cubicBezTo>
                    <a:pt x="16643" y="2013"/>
                    <a:pt x="16615" y="2014"/>
                    <a:pt x="16586" y="2015"/>
                  </a:cubicBezTo>
                  <a:cubicBezTo>
                    <a:pt x="16478" y="2018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2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-452249" y="2079120"/>
              <a:ext cx="859116" cy="292518"/>
            </a:xfrm>
            <a:custGeom>
              <a:avLst/>
              <a:gdLst/>
              <a:ahLst/>
              <a:cxnLst/>
              <a:rect l="l" t="t" r="r" b="b"/>
              <a:pathLst>
                <a:path w="17754" h="6045" extrusionOk="0">
                  <a:moveTo>
                    <a:pt x="11671" y="1"/>
                  </a:moveTo>
                  <a:cubicBezTo>
                    <a:pt x="11530" y="1"/>
                    <a:pt x="11352" y="40"/>
                    <a:pt x="11123" y="108"/>
                  </a:cubicBezTo>
                  <a:cubicBezTo>
                    <a:pt x="10340" y="356"/>
                    <a:pt x="9563" y="474"/>
                    <a:pt x="8790" y="474"/>
                  </a:cubicBezTo>
                  <a:cubicBezTo>
                    <a:pt x="7995" y="474"/>
                    <a:pt x="7204" y="349"/>
                    <a:pt x="6412" y="108"/>
                  </a:cubicBezTo>
                  <a:cubicBezTo>
                    <a:pt x="6226" y="62"/>
                    <a:pt x="6079" y="35"/>
                    <a:pt x="5960" y="35"/>
                  </a:cubicBezTo>
                  <a:cubicBezTo>
                    <a:pt x="5650" y="35"/>
                    <a:pt x="5529" y="218"/>
                    <a:pt x="5408" y="722"/>
                  </a:cubicBezTo>
                  <a:cubicBezTo>
                    <a:pt x="5213" y="1446"/>
                    <a:pt x="4767" y="1837"/>
                    <a:pt x="4070" y="1920"/>
                  </a:cubicBezTo>
                  <a:cubicBezTo>
                    <a:pt x="3457" y="2004"/>
                    <a:pt x="2816" y="2032"/>
                    <a:pt x="2203" y="2087"/>
                  </a:cubicBezTo>
                  <a:lnTo>
                    <a:pt x="2203" y="2032"/>
                  </a:lnTo>
                  <a:lnTo>
                    <a:pt x="1004" y="2032"/>
                  </a:lnTo>
                  <a:cubicBezTo>
                    <a:pt x="447" y="2060"/>
                    <a:pt x="1" y="2533"/>
                    <a:pt x="28" y="3035"/>
                  </a:cubicBezTo>
                  <a:cubicBezTo>
                    <a:pt x="55" y="3547"/>
                    <a:pt x="577" y="3929"/>
                    <a:pt x="1115" y="3929"/>
                  </a:cubicBezTo>
                  <a:cubicBezTo>
                    <a:pt x="1134" y="3929"/>
                    <a:pt x="1153" y="3928"/>
                    <a:pt x="1171" y="3927"/>
                  </a:cubicBezTo>
                  <a:cubicBezTo>
                    <a:pt x="2203" y="3844"/>
                    <a:pt x="3234" y="3788"/>
                    <a:pt x="4293" y="3704"/>
                  </a:cubicBezTo>
                  <a:cubicBezTo>
                    <a:pt x="4323" y="3702"/>
                    <a:pt x="4352" y="3702"/>
                    <a:pt x="4380" y="3702"/>
                  </a:cubicBezTo>
                  <a:cubicBezTo>
                    <a:pt x="4811" y="3702"/>
                    <a:pt x="5140" y="3901"/>
                    <a:pt x="5297" y="4345"/>
                  </a:cubicBezTo>
                  <a:cubicBezTo>
                    <a:pt x="5631" y="5209"/>
                    <a:pt x="6328" y="5767"/>
                    <a:pt x="7248" y="5906"/>
                  </a:cubicBezTo>
                  <a:cubicBezTo>
                    <a:pt x="7839" y="6002"/>
                    <a:pt x="8429" y="6045"/>
                    <a:pt x="9029" y="6045"/>
                  </a:cubicBezTo>
                  <a:cubicBezTo>
                    <a:pt x="9306" y="6045"/>
                    <a:pt x="9586" y="6035"/>
                    <a:pt x="9868" y="6018"/>
                  </a:cubicBezTo>
                  <a:cubicBezTo>
                    <a:pt x="11011" y="5906"/>
                    <a:pt x="11959" y="5377"/>
                    <a:pt x="12405" y="4234"/>
                  </a:cubicBezTo>
                  <a:cubicBezTo>
                    <a:pt x="12560" y="3845"/>
                    <a:pt x="12884" y="3673"/>
                    <a:pt x="13265" y="3673"/>
                  </a:cubicBezTo>
                  <a:cubicBezTo>
                    <a:pt x="13294" y="3673"/>
                    <a:pt x="13323" y="3674"/>
                    <a:pt x="13353" y="3676"/>
                  </a:cubicBezTo>
                  <a:cubicBezTo>
                    <a:pt x="14384" y="3732"/>
                    <a:pt x="15471" y="3788"/>
                    <a:pt x="16531" y="3871"/>
                  </a:cubicBezTo>
                  <a:cubicBezTo>
                    <a:pt x="16601" y="3883"/>
                    <a:pt x="16669" y="3889"/>
                    <a:pt x="16734" y="3889"/>
                  </a:cubicBezTo>
                  <a:cubicBezTo>
                    <a:pt x="17137" y="3889"/>
                    <a:pt x="17442" y="3674"/>
                    <a:pt x="17562" y="3314"/>
                  </a:cubicBezTo>
                  <a:cubicBezTo>
                    <a:pt x="17754" y="2766"/>
                    <a:pt x="17461" y="2003"/>
                    <a:pt x="16631" y="2003"/>
                  </a:cubicBezTo>
                  <a:cubicBezTo>
                    <a:pt x="16616" y="2003"/>
                    <a:pt x="16601" y="2003"/>
                    <a:pt x="16586" y="2004"/>
                  </a:cubicBezTo>
                  <a:cubicBezTo>
                    <a:pt x="16478" y="2007"/>
                    <a:pt x="16369" y="2008"/>
                    <a:pt x="16260" y="2008"/>
                  </a:cubicBezTo>
                  <a:cubicBezTo>
                    <a:pt x="15360" y="2008"/>
                    <a:pt x="14443" y="1914"/>
                    <a:pt x="13548" y="1864"/>
                  </a:cubicBezTo>
                  <a:cubicBezTo>
                    <a:pt x="12823" y="1781"/>
                    <a:pt x="12461" y="1474"/>
                    <a:pt x="12266" y="749"/>
                  </a:cubicBezTo>
                  <a:cubicBezTo>
                    <a:pt x="12130" y="207"/>
                    <a:pt x="11994" y="1"/>
                    <a:pt x="11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-452249" y="1663083"/>
              <a:ext cx="859116" cy="292372"/>
            </a:xfrm>
            <a:custGeom>
              <a:avLst/>
              <a:gdLst/>
              <a:ahLst/>
              <a:cxnLst/>
              <a:rect l="l" t="t" r="r" b="b"/>
              <a:pathLst>
                <a:path w="17754" h="6042" extrusionOk="0">
                  <a:moveTo>
                    <a:pt x="11678" y="0"/>
                  </a:moveTo>
                  <a:cubicBezTo>
                    <a:pt x="11535" y="0"/>
                    <a:pt x="11356" y="43"/>
                    <a:pt x="11123" y="121"/>
                  </a:cubicBezTo>
                  <a:cubicBezTo>
                    <a:pt x="10340" y="354"/>
                    <a:pt x="9565" y="466"/>
                    <a:pt x="8792" y="466"/>
                  </a:cubicBezTo>
                  <a:cubicBezTo>
                    <a:pt x="7997" y="466"/>
                    <a:pt x="7204" y="347"/>
                    <a:pt x="6412" y="121"/>
                  </a:cubicBezTo>
                  <a:cubicBezTo>
                    <a:pt x="6215" y="72"/>
                    <a:pt x="6062" y="42"/>
                    <a:pt x="5939" y="42"/>
                  </a:cubicBezTo>
                  <a:cubicBezTo>
                    <a:pt x="5645" y="42"/>
                    <a:pt x="5526" y="214"/>
                    <a:pt x="5408" y="706"/>
                  </a:cubicBezTo>
                  <a:cubicBezTo>
                    <a:pt x="5213" y="1431"/>
                    <a:pt x="4767" y="1821"/>
                    <a:pt x="4070" y="1933"/>
                  </a:cubicBezTo>
                  <a:cubicBezTo>
                    <a:pt x="3457" y="1988"/>
                    <a:pt x="2816" y="2044"/>
                    <a:pt x="2203" y="2072"/>
                  </a:cubicBezTo>
                  <a:lnTo>
                    <a:pt x="2203" y="2016"/>
                  </a:lnTo>
                  <a:lnTo>
                    <a:pt x="1004" y="2016"/>
                  </a:lnTo>
                  <a:cubicBezTo>
                    <a:pt x="447" y="2072"/>
                    <a:pt x="1" y="2518"/>
                    <a:pt x="28" y="3048"/>
                  </a:cubicBezTo>
                  <a:cubicBezTo>
                    <a:pt x="55" y="3532"/>
                    <a:pt x="577" y="3913"/>
                    <a:pt x="1115" y="3913"/>
                  </a:cubicBezTo>
                  <a:cubicBezTo>
                    <a:pt x="1134" y="3913"/>
                    <a:pt x="1152" y="3913"/>
                    <a:pt x="1171" y="3912"/>
                  </a:cubicBezTo>
                  <a:cubicBezTo>
                    <a:pt x="2203" y="3856"/>
                    <a:pt x="3234" y="3772"/>
                    <a:pt x="4293" y="3717"/>
                  </a:cubicBezTo>
                  <a:cubicBezTo>
                    <a:pt x="4341" y="3711"/>
                    <a:pt x="4388" y="3708"/>
                    <a:pt x="4433" y="3708"/>
                  </a:cubicBezTo>
                  <a:cubicBezTo>
                    <a:pt x="4838" y="3708"/>
                    <a:pt x="5146" y="3929"/>
                    <a:pt x="5297" y="4330"/>
                  </a:cubicBezTo>
                  <a:cubicBezTo>
                    <a:pt x="5631" y="5194"/>
                    <a:pt x="6328" y="5751"/>
                    <a:pt x="7248" y="5891"/>
                  </a:cubicBezTo>
                  <a:cubicBezTo>
                    <a:pt x="7835" y="5986"/>
                    <a:pt x="8422" y="6042"/>
                    <a:pt x="9018" y="6042"/>
                  </a:cubicBezTo>
                  <a:cubicBezTo>
                    <a:pt x="9299" y="6042"/>
                    <a:pt x="9582" y="6029"/>
                    <a:pt x="9868" y="6002"/>
                  </a:cubicBezTo>
                  <a:cubicBezTo>
                    <a:pt x="11011" y="5891"/>
                    <a:pt x="11959" y="5389"/>
                    <a:pt x="12405" y="4218"/>
                  </a:cubicBezTo>
                  <a:cubicBezTo>
                    <a:pt x="12560" y="3830"/>
                    <a:pt x="12884" y="3658"/>
                    <a:pt x="13265" y="3658"/>
                  </a:cubicBezTo>
                  <a:cubicBezTo>
                    <a:pt x="13294" y="3658"/>
                    <a:pt x="13323" y="3659"/>
                    <a:pt x="13353" y="3661"/>
                  </a:cubicBezTo>
                  <a:cubicBezTo>
                    <a:pt x="14384" y="3744"/>
                    <a:pt x="15471" y="3772"/>
                    <a:pt x="16531" y="3884"/>
                  </a:cubicBezTo>
                  <a:cubicBezTo>
                    <a:pt x="16587" y="3890"/>
                    <a:pt x="16641" y="3893"/>
                    <a:pt x="16695" y="3893"/>
                  </a:cubicBezTo>
                  <a:cubicBezTo>
                    <a:pt x="17116" y="3893"/>
                    <a:pt x="17438" y="3698"/>
                    <a:pt x="17562" y="3326"/>
                  </a:cubicBezTo>
                  <a:cubicBezTo>
                    <a:pt x="17754" y="2778"/>
                    <a:pt x="17461" y="1988"/>
                    <a:pt x="16630" y="1988"/>
                  </a:cubicBezTo>
                  <a:cubicBezTo>
                    <a:pt x="16615" y="1988"/>
                    <a:pt x="16601" y="1988"/>
                    <a:pt x="16586" y="1988"/>
                  </a:cubicBezTo>
                  <a:cubicBezTo>
                    <a:pt x="16399" y="1999"/>
                    <a:pt x="16210" y="2003"/>
                    <a:pt x="16021" y="2003"/>
                  </a:cubicBezTo>
                  <a:cubicBezTo>
                    <a:pt x="15198" y="2003"/>
                    <a:pt x="14364" y="1917"/>
                    <a:pt x="13548" y="1849"/>
                  </a:cubicBezTo>
                  <a:cubicBezTo>
                    <a:pt x="12823" y="1793"/>
                    <a:pt x="12461" y="1459"/>
                    <a:pt x="12266" y="734"/>
                  </a:cubicBezTo>
                  <a:cubicBezTo>
                    <a:pt x="12131" y="214"/>
                    <a:pt x="11996" y="0"/>
                    <a:pt x="11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-452249" y="1247675"/>
              <a:ext cx="859116" cy="292711"/>
            </a:xfrm>
            <a:custGeom>
              <a:avLst/>
              <a:gdLst/>
              <a:ahLst/>
              <a:cxnLst/>
              <a:rect l="l" t="t" r="r" b="b"/>
              <a:pathLst>
                <a:path w="17754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4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58"/>
                    <a:pt x="4767" y="1821"/>
                    <a:pt x="4070" y="1932"/>
                  </a:cubicBezTo>
                  <a:cubicBezTo>
                    <a:pt x="3457" y="2016"/>
                    <a:pt x="2816" y="2044"/>
                    <a:pt x="2203" y="2071"/>
                  </a:cubicBezTo>
                  <a:lnTo>
                    <a:pt x="2203" y="2044"/>
                  </a:lnTo>
                  <a:lnTo>
                    <a:pt x="1004" y="2044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43"/>
                    <a:pt x="545" y="3916"/>
                    <a:pt x="1065" y="3916"/>
                  </a:cubicBezTo>
                  <a:cubicBezTo>
                    <a:pt x="1100" y="3916"/>
                    <a:pt x="1136" y="3915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23" y="3714"/>
                    <a:pt x="4352" y="3713"/>
                    <a:pt x="4381" y="3713"/>
                  </a:cubicBezTo>
                  <a:cubicBezTo>
                    <a:pt x="4812" y="3713"/>
                    <a:pt x="5140" y="3911"/>
                    <a:pt x="5297" y="4329"/>
                  </a:cubicBezTo>
                  <a:cubicBezTo>
                    <a:pt x="5631" y="5221"/>
                    <a:pt x="6328" y="5779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9"/>
                    <a:pt x="12405" y="4246"/>
                  </a:cubicBezTo>
                  <a:cubicBezTo>
                    <a:pt x="12560" y="3857"/>
                    <a:pt x="12884" y="3685"/>
                    <a:pt x="13265" y="3685"/>
                  </a:cubicBezTo>
                  <a:cubicBezTo>
                    <a:pt x="13294" y="3685"/>
                    <a:pt x="13323" y="3686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5"/>
                    <a:pt x="17562" y="3326"/>
                  </a:cubicBezTo>
                  <a:cubicBezTo>
                    <a:pt x="17754" y="2778"/>
                    <a:pt x="17461" y="2015"/>
                    <a:pt x="16631" y="2015"/>
                  </a:cubicBezTo>
                  <a:cubicBezTo>
                    <a:pt x="16616" y="2015"/>
                    <a:pt x="16601" y="2015"/>
                    <a:pt x="16586" y="2016"/>
                  </a:cubicBezTo>
                  <a:cubicBezTo>
                    <a:pt x="16478" y="2019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3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-452249" y="832170"/>
              <a:ext cx="859116" cy="291840"/>
            </a:xfrm>
            <a:custGeom>
              <a:avLst/>
              <a:gdLst/>
              <a:ahLst/>
              <a:cxnLst/>
              <a:rect l="l" t="t" r="r" b="b"/>
              <a:pathLst>
                <a:path w="17754" h="6031" extrusionOk="0">
                  <a:moveTo>
                    <a:pt x="11678" y="1"/>
                  </a:moveTo>
                  <a:cubicBezTo>
                    <a:pt x="11535" y="1"/>
                    <a:pt x="11356" y="44"/>
                    <a:pt x="11123" y="122"/>
                  </a:cubicBezTo>
                  <a:cubicBezTo>
                    <a:pt x="10340" y="355"/>
                    <a:pt x="9565" y="467"/>
                    <a:pt x="8792" y="467"/>
                  </a:cubicBezTo>
                  <a:cubicBezTo>
                    <a:pt x="7997" y="467"/>
                    <a:pt x="7204" y="348"/>
                    <a:pt x="6412" y="122"/>
                  </a:cubicBezTo>
                  <a:cubicBezTo>
                    <a:pt x="6213" y="64"/>
                    <a:pt x="6059" y="30"/>
                    <a:pt x="5935" y="30"/>
                  </a:cubicBezTo>
                  <a:cubicBezTo>
                    <a:pt x="5643" y="30"/>
                    <a:pt x="5526" y="217"/>
                    <a:pt x="5408" y="707"/>
                  </a:cubicBezTo>
                  <a:cubicBezTo>
                    <a:pt x="5213" y="1432"/>
                    <a:pt x="4767" y="1822"/>
                    <a:pt x="4070" y="1933"/>
                  </a:cubicBezTo>
                  <a:cubicBezTo>
                    <a:pt x="3457" y="1989"/>
                    <a:pt x="2816" y="2017"/>
                    <a:pt x="2203" y="2073"/>
                  </a:cubicBezTo>
                  <a:lnTo>
                    <a:pt x="2203" y="2017"/>
                  </a:lnTo>
                  <a:lnTo>
                    <a:pt x="1004" y="2017"/>
                  </a:lnTo>
                  <a:cubicBezTo>
                    <a:pt x="447" y="2073"/>
                    <a:pt x="1" y="2519"/>
                    <a:pt x="28" y="3048"/>
                  </a:cubicBezTo>
                  <a:cubicBezTo>
                    <a:pt x="55" y="3533"/>
                    <a:pt x="577" y="3914"/>
                    <a:pt x="1115" y="3914"/>
                  </a:cubicBezTo>
                  <a:cubicBezTo>
                    <a:pt x="1134" y="3914"/>
                    <a:pt x="1152" y="3914"/>
                    <a:pt x="1171" y="3913"/>
                  </a:cubicBezTo>
                  <a:cubicBezTo>
                    <a:pt x="2203" y="3829"/>
                    <a:pt x="3234" y="3773"/>
                    <a:pt x="4293" y="3690"/>
                  </a:cubicBezTo>
                  <a:cubicBezTo>
                    <a:pt x="4320" y="3688"/>
                    <a:pt x="4346" y="3687"/>
                    <a:pt x="4372" y="3687"/>
                  </a:cubicBezTo>
                  <a:cubicBezTo>
                    <a:pt x="4807" y="3687"/>
                    <a:pt x="5139" y="3910"/>
                    <a:pt x="5297" y="4331"/>
                  </a:cubicBezTo>
                  <a:cubicBezTo>
                    <a:pt x="5631" y="5195"/>
                    <a:pt x="6328" y="5752"/>
                    <a:pt x="7248" y="5892"/>
                  </a:cubicBezTo>
                  <a:cubicBezTo>
                    <a:pt x="7839" y="5987"/>
                    <a:pt x="8429" y="6030"/>
                    <a:pt x="9029" y="6030"/>
                  </a:cubicBezTo>
                  <a:cubicBezTo>
                    <a:pt x="9306" y="6030"/>
                    <a:pt x="9586" y="6021"/>
                    <a:pt x="9868" y="6003"/>
                  </a:cubicBezTo>
                  <a:cubicBezTo>
                    <a:pt x="11011" y="5892"/>
                    <a:pt x="11959" y="5362"/>
                    <a:pt x="12405" y="4219"/>
                  </a:cubicBezTo>
                  <a:cubicBezTo>
                    <a:pt x="12560" y="3831"/>
                    <a:pt x="12884" y="3659"/>
                    <a:pt x="13265" y="3659"/>
                  </a:cubicBezTo>
                  <a:cubicBezTo>
                    <a:pt x="13294" y="3659"/>
                    <a:pt x="13323" y="3660"/>
                    <a:pt x="13353" y="3662"/>
                  </a:cubicBezTo>
                  <a:cubicBezTo>
                    <a:pt x="14384" y="3745"/>
                    <a:pt x="15471" y="3773"/>
                    <a:pt x="16531" y="3885"/>
                  </a:cubicBezTo>
                  <a:cubicBezTo>
                    <a:pt x="16587" y="3891"/>
                    <a:pt x="16641" y="3894"/>
                    <a:pt x="16695" y="3894"/>
                  </a:cubicBezTo>
                  <a:cubicBezTo>
                    <a:pt x="17116" y="3894"/>
                    <a:pt x="17438" y="3699"/>
                    <a:pt x="17562" y="3327"/>
                  </a:cubicBezTo>
                  <a:cubicBezTo>
                    <a:pt x="17754" y="2779"/>
                    <a:pt x="17461" y="1988"/>
                    <a:pt x="16630" y="1988"/>
                  </a:cubicBezTo>
                  <a:cubicBezTo>
                    <a:pt x="16615" y="1988"/>
                    <a:pt x="16601" y="1989"/>
                    <a:pt x="16586" y="1989"/>
                  </a:cubicBezTo>
                  <a:cubicBezTo>
                    <a:pt x="16452" y="1993"/>
                    <a:pt x="16317" y="1995"/>
                    <a:pt x="16182" y="1995"/>
                  </a:cubicBezTo>
                  <a:cubicBezTo>
                    <a:pt x="15307" y="1995"/>
                    <a:pt x="14417" y="1922"/>
                    <a:pt x="13548" y="1850"/>
                  </a:cubicBezTo>
                  <a:cubicBezTo>
                    <a:pt x="12823" y="1794"/>
                    <a:pt x="12461" y="1460"/>
                    <a:pt x="12266" y="735"/>
                  </a:cubicBezTo>
                  <a:cubicBezTo>
                    <a:pt x="12131" y="215"/>
                    <a:pt x="11996" y="1"/>
                    <a:pt x="11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-452249" y="416811"/>
              <a:ext cx="858971" cy="292711"/>
            </a:xfrm>
            <a:custGeom>
              <a:avLst/>
              <a:gdLst/>
              <a:ahLst/>
              <a:cxnLst/>
              <a:rect l="l" t="t" r="r" b="b"/>
              <a:pathLst>
                <a:path w="17751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3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58"/>
                    <a:pt x="4767" y="1820"/>
                    <a:pt x="4070" y="1932"/>
                  </a:cubicBezTo>
                  <a:cubicBezTo>
                    <a:pt x="3457" y="2015"/>
                    <a:pt x="2816" y="2043"/>
                    <a:pt x="2203" y="2071"/>
                  </a:cubicBezTo>
                  <a:lnTo>
                    <a:pt x="2203" y="2043"/>
                  </a:lnTo>
                  <a:lnTo>
                    <a:pt x="1004" y="2043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43"/>
                    <a:pt x="545" y="3916"/>
                    <a:pt x="1065" y="3916"/>
                  </a:cubicBezTo>
                  <a:cubicBezTo>
                    <a:pt x="1100" y="3916"/>
                    <a:pt x="1136" y="3915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23" y="3714"/>
                    <a:pt x="4352" y="3713"/>
                    <a:pt x="4381" y="3713"/>
                  </a:cubicBezTo>
                  <a:cubicBezTo>
                    <a:pt x="4812" y="3713"/>
                    <a:pt x="5140" y="3911"/>
                    <a:pt x="5297" y="4329"/>
                  </a:cubicBezTo>
                  <a:cubicBezTo>
                    <a:pt x="5631" y="5221"/>
                    <a:pt x="6328" y="5779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8"/>
                    <a:pt x="12405" y="4245"/>
                  </a:cubicBezTo>
                  <a:cubicBezTo>
                    <a:pt x="12554" y="3874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5"/>
                    <a:pt x="17562" y="3326"/>
                  </a:cubicBezTo>
                  <a:cubicBezTo>
                    <a:pt x="17751" y="2786"/>
                    <a:pt x="17470" y="2013"/>
                    <a:pt x="16670" y="2013"/>
                  </a:cubicBezTo>
                  <a:cubicBezTo>
                    <a:pt x="16643" y="2013"/>
                    <a:pt x="16615" y="2014"/>
                    <a:pt x="16586" y="2015"/>
                  </a:cubicBezTo>
                  <a:cubicBezTo>
                    <a:pt x="16478" y="2018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2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-452249" y="-1"/>
              <a:ext cx="859116" cy="292760"/>
            </a:xfrm>
            <a:custGeom>
              <a:avLst/>
              <a:gdLst/>
              <a:ahLst/>
              <a:cxnLst/>
              <a:rect l="l" t="t" r="r" b="b"/>
              <a:pathLst>
                <a:path w="17754" h="6050" extrusionOk="0">
                  <a:moveTo>
                    <a:pt x="11674" y="1"/>
                  </a:moveTo>
                  <a:cubicBezTo>
                    <a:pt x="11532" y="1"/>
                    <a:pt x="11353" y="44"/>
                    <a:pt x="11123" y="121"/>
                  </a:cubicBezTo>
                  <a:cubicBezTo>
                    <a:pt x="10352" y="364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1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4"/>
                    <a:pt x="5408" y="706"/>
                  </a:cubicBezTo>
                  <a:cubicBezTo>
                    <a:pt x="5213" y="1459"/>
                    <a:pt x="4767" y="1821"/>
                    <a:pt x="4070" y="1932"/>
                  </a:cubicBezTo>
                  <a:cubicBezTo>
                    <a:pt x="3457" y="2016"/>
                    <a:pt x="2816" y="2044"/>
                    <a:pt x="2203" y="2072"/>
                  </a:cubicBezTo>
                  <a:lnTo>
                    <a:pt x="2203" y="2044"/>
                  </a:lnTo>
                  <a:lnTo>
                    <a:pt x="1004" y="2044"/>
                  </a:lnTo>
                  <a:cubicBezTo>
                    <a:pt x="447" y="2072"/>
                    <a:pt x="1" y="2518"/>
                    <a:pt x="28" y="3047"/>
                  </a:cubicBezTo>
                  <a:cubicBezTo>
                    <a:pt x="55" y="3543"/>
                    <a:pt x="545" y="3917"/>
                    <a:pt x="1065" y="3917"/>
                  </a:cubicBezTo>
                  <a:cubicBezTo>
                    <a:pt x="1100" y="3917"/>
                    <a:pt x="1136" y="3915"/>
                    <a:pt x="1171" y="3912"/>
                  </a:cubicBezTo>
                  <a:cubicBezTo>
                    <a:pt x="2203" y="3856"/>
                    <a:pt x="3234" y="3772"/>
                    <a:pt x="4293" y="3716"/>
                  </a:cubicBezTo>
                  <a:cubicBezTo>
                    <a:pt x="4323" y="3715"/>
                    <a:pt x="4352" y="3714"/>
                    <a:pt x="4381" y="3714"/>
                  </a:cubicBezTo>
                  <a:cubicBezTo>
                    <a:pt x="4812" y="3714"/>
                    <a:pt x="5140" y="3911"/>
                    <a:pt x="5297" y="4330"/>
                  </a:cubicBezTo>
                  <a:cubicBezTo>
                    <a:pt x="5631" y="5222"/>
                    <a:pt x="6328" y="5779"/>
                    <a:pt x="7248" y="5919"/>
                  </a:cubicBezTo>
                  <a:cubicBezTo>
                    <a:pt x="7788" y="6006"/>
                    <a:pt x="8328" y="6049"/>
                    <a:pt x="8875" y="6049"/>
                  </a:cubicBezTo>
                  <a:cubicBezTo>
                    <a:pt x="9203" y="6049"/>
                    <a:pt x="9534" y="6034"/>
                    <a:pt x="9868" y="6002"/>
                  </a:cubicBezTo>
                  <a:cubicBezTo>
                    <a:pt x="11011" y="5919"/>
                    <a:pt x="11959" y="5389"/>
                    <a:pt x="12405" y="4246"/>
                  </a:cubicBezTo>
                  <a:cubicBezTo>
                    <a:pt x="12554" y="3875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9"/>
                  </a:cubicBezTo>
                  <a:cubicBezTo>
                    <a:pt x="14384" y="3744"/>
                    <a:pt x="15471" y="3772"/>
                    <a:pt x="16531" y="3884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6"/>
                    <a:pt x="17562" y="3326"/>
                  </a:cubicBezTo>
                  <a:cubicBezTo>
                    <a:pt x="17754" y="2778"/>
                    <a:pt x="17461" y="2015"/>
                    <a:pt x="16631" y="2015"/>
                  </a:cubicBezTo>
                  <a:cubicBezTo>
                    <a:pt x="16616" y="2015"/>
                    <a:pt x="16601" y="2016"/>
                    <a:pt x="16586" y="2016"/>
                  </a:cubicBezTo>
                  <a:cubicBezTo>
                    <a:pt x="16478" y="2019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7"/>
                  </a:cubicBezTo>
                  <a:cubicBezTo>
                    <a:pt x="12823" y="1793"/>
                    <a:pt x="12461" y="1486"/>
                    <a:pt x="12266" y="762"/>
                  </a:cubicBezTo>
                  <a:cubicBezTo>
                    <a:pt x="12130" y="220"/>
                    <a:pt x="11995" y="1"/>
                    <a:pt x="11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-349716" y="4932539"/>
              <a:ext cx="639184" cy="232466"/>
            </a:xfrm>
            <a:custGeom>
              <a:avLst/>
              <a:gdLst/>
              <a:ahLst/>
              <a:cxnLst/>
              <a:rect l="l" t="t" r="r" b="b"/>
              <a:pathLst>
                <a:path w="13209" h="4804" extrusionOk="0">
                  <a:moveTo>
                    <a:pt x="8759" y="0"/>
                  </a:moveTo>
                  <a:cubicBezTo>
                    <a:pt x="8709" y="0"/>
                    <a:pt x="8651" y="13"/>
                    <a:pt x="8586" y="39"/>
                  </a:cubicBezTo>
                  <a:cubicBezTo>
                    <a:pt x="7958" y="262"/>
                    <a:pt x="7317" y="366"/>
                    <a:pt x="6673" y="366"/>
                  </a:cubicBezTo>
                  <a:cubicBezTo>
                    <a:pt x="6028" y="366"/>
                    <a:pt x="5380" y="262"/>
                    <a:pt x="4739" y="67"/>
                  </a:cubicBezTo>
                  <a:cubicBezTo>
                    <a:pt x="4625" y="26"/>
                    <a:pt x="4538" y="4"/>
                    <a:pt x="4468" y="4"/>
                  </a:cubicBezTo>
                  <a:cubicBezTo>
                    <a:pt x="4298" y="4"/>
                    <a:pt x="4233" y="133"/>
                    <a:pt x="4153" y="429"/>
                  </a:cubicBezTo>
                  <a:cubicBezTo>
                    <a:pt x="3986" y="1014"/>
                    <a:pt x="3707" y="1516"/>
                    <a:pt x="3011" y="1516"/>
                  </a:cubicBezTo>
                  <a:cubicBezTo>
                    <a:pt x="2258" y="1544"/>
                    <a:pt x="1561" y="1600"/>
                    <a:pt x="836" y="1655"/>
                  </a:cubicBezTo>
                  <a:cubicBezTo>
                    <a:pt x="836" y="1572"/>
                    <a:pt x="808" y="1544"/>
                    <a:pt x="781" y="1460"/>
                  </a:cubicBezTo>
                  <a:cubicBezTo>
                    <a:pt x="558" y="1600"/>
                    <a:pt x="307" y="1711"/>
                    <a:pt x="223" y="1878"/>
                  </a:cubicBezTo>
                  <a:cubicBezTo>
                    <a:pt x="0" y="2213"/>
                    <a:pt x="0" y="2575"/>
                    <a:pt x="279" y="2826"/>
                  </a:cubicBezTo>
                  <a:cubicBezTo>
                    <a:pt x="446" y="2993"/>
                    <a:pt x="725" y="3077"/>
                    <a:pt x="948" y="3077"/>
                  </a:cubicBezTo>
                  <a:cubicBezTo>
                    <a:pt x="1673" y="3049"/>
                    <a:pt x="2369" y="2938"/>
                    <a:pt x="3094" y="2854"/>
                  </a:cubicBezTo>
                  <a:cubicBezTo>
                    <a:pt x="3119" y="2853"/>
                    <a:pt x="3144" y="2852"/>
                    <a:pt x="3168" y="2852"/>
                  </a:cubicBezTo>
                  <a:cubicBezTo>
                    <a:pt x="3624" y="2852"/>
                    <a:pt x="3883" y="3100"/>
                    <a:pt x="4042" y="3523"/>
                  </a:cubicBezTo>
                  <a:cubicBezTo>
                    <a:pt x="4265" y="3997"/>
                    <a:pt x="4572" y="4359"/>
                    <a:pt x="5073" y="4527"/>
                  </a:cubicBezTo>
                  <a:cubicBezTo>
                    <a:pt x="5569" y="4717"/>
                    <a:pt x="6077" y="4803"/>
                    <a:pt x="6598" y="4803"/>
                  </a:cubicBezTo>
                  <a:cubicBezTo>
                    <a:pt x="6840" y="4803"/>
                    <a:pt x="7084" y="4785"/>
                    <a:pt x="7331" y="4750"/>
                  </a:cubicBezTo>
                  <a:cubicBezTo>
                    <a:pt x="8223" y="4638"/>
                    <a:pt x="8892" y="4248"/>
                    <a:pt x="9255" y="3356"/>
                  </a:cubicBezTo>
                  <a:cubicBezTo>
                    <a:pt x="9384" y="3019"/>
                    <a:pt x="9586" y="2851"/>
                    <a:pt x="9904" y="2851"/>
                  </a:cubicBezTo>
                  <a:cubicBezTo>
                    <a:pt x="9928" y="2851"/>
                    <a:pt x="9954" y="2852"/>
                    <a:pt x="9979" y="2854"/>
                  </a:cubicBezTo>
                  <a:cubicBezTo>
                    <a:pt x="10732" y="2938"/>
                    <a:pt x="11513" y="3049"/>
                    <a:pt x="12265" y="3105"/>
                  </a:cubicBezTo>
                  <a:cubicBezTo>
                    <a:pt x="12280" y="3106"/>
                    <a:pt x="12295" y="3106"/>
                    <a:pt x="12310" y="3106"/>
                  </a:cubicBezTo>
                  <a:cubicBezTo>
                    <a:pt x="12793" y="3106"/>
                    <a:pt x="13209" y="2670"/>
                    <a:pt x="13074" y="2129"/>
                  </a:cubicBezTo>
                  <a:cubicBezTo>
                    <a:pt x="12934" y="1683"/>
                    <a:pt x="12655" y="1572"/>
                    <a:pt x="12182" y="1572"/>
                  </a:cubicBezTo>
                  <a:cubicBezTo>
                    <a:pt x="11429" y="1572"/>
                    <a:pt x="10676" y="1572"/>
                    <a:pt x="9952" y="1460"/>
                  </a:cubicBezTo>
                  <a:cubicBezTo>
                    <a:pt x="9366" y="1405"/>
                    <a:pt x="9171" y="875"/>
                    <a:pt x="9060" y="345"/>
                  </a:cubicBezTo>
                  <a:cubicBezTo>
                    <a:pt x="9017" y="132"/>
                    <a:pt x="8925" y="0"/>
                    <a:pt x="8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37"/>
          <p:cNvGrpSpPr/>
          <p:nvPr/>
        </p:nvGrpSpPr>
        <p:grpSpPr>
          <a:xfrm>
            <a:off x="8732642" y="-10753"/>
            <a:ext cx="865842" cy="5165005"/>
            <a:chOff x="-458975" y="-1"/>
            <a:chExt cx="865842" cy="5165005"/>
          </a:xfrm>
        </p:grpSpPr>
        <p:sp>
          <p:nvSpPr>
            <p:cNvPr id="1042" name="Google Shape;1042;p37"/>
            <p:cNvSpPr/>
            <p:nvPr/>
          </p:nvSpPr>
          <p:spPr>
            <a:xfrm>
              <a:off x="-458975" y="3326988"/>
              <a:ext cx="855245" cy="295131"/>
            </a:xfrm>
            <a:custGeom>
              <a:avLst/>
              <a:gdLst/>
              <a:ahLst/>
              <a:cxnLst/>
              <a:rect l="l" t="t" r="r" b="b"/>
              <a:pathLst>
                <a:path w="17674" h="6099" extrusionOk="0">
                  <a:moveTo>
                    <a:pt x="11736" y="1"/>
                  </a:moveTo>
                  <a:cubicBezTo>
                    <a:pt x="11619" y="1"/>
                    <a:pt x="11474" y="28"/>
                    <a:pt x="11290" y="76"/>
                  </a:cubicBezTo>
                  <a:cubicBezTo>
                    <a:pt x="10457" y="334"/>
                    <a:pt x="9633" y="460"/>
                    <a:pt x="8808" y="460"/>
                  </a:cubicBezTo>
                  <a:cubicBezTo>
                    <a:pt x="8030" y="460"/>
                    <a:pt x="7252" y="348"/>
                    <a:pt x="6467" y="132"/>
                  </a:cubicBezTo>
                  <a:cubicBezTo>
                    <a:pt x="6226" y="57"/>
                    <a:pt x="6052" y="11"/>
                    <a:pt x="5921" y="11"/>
                  </a:cubicBezTo>
                  <a:cubicBezTo>
                    <a:pt x="5659" y="11"/>
                    <a:pt x="5566" y="197"/>
                    <a:pt x="5436" y="717"/>
                  </a:cubicBezTo>
                  <a:cubicBezTo>
                    <a:pt x="5296" y="1275"/>
                    <a:pt x="5046" y="1749"/>
                    <a:pt x="4460" y="1832"/>
                  </a:cubicBezTo>
                  <a:cubicBezTo>
                    <a:pt x="3401" y="1944"/>
                    <a:pt x="2342" y="1972"/>
                    <a:pt x="1282" y="1972"/>
                  </a:cubicBezTo>
                  <a:cubicBezTo>
                    <a:pt x="864" y="1972"/>
                    <a:pt x="474" y="2027"/>
                    <a:pt x="251" y="2390"/>
                  </a:cubicBezTo>
                  <a:cubicBezTo>
                    <a:pt x="0" y="2724"/>
                    <a:pt x="0" y="3142"/>
                    <a:pt x="251" y="3505"/>
                  </a:cubicBezTo>
                  <a:cubicBezTo>
                    <a:pt x="452" y="3807"/>
                    <a:pt x="767" y="3927"/>
                    <a:pt x="1155" y="3927"/>
                  </a:cubicBezTo>
                  <a:cubicBezTo>
                    <a:pt x="1197" y="3927"/>
                    <a:pt x="1239" y="3926"/>
                    <a:pt x="1282" y="3923"/>
                  </a:cubicBezTo>
                  <a:cubicBezTo>
                    <a:pt x="2258" y="3811"/>
                    <a:pt x="3234" y="3728"/>
                    <a:pt x="4209" y="3672"/>
                  </a:cubicBezTo>
                  <a:cubicBezTo>
                    <a:pt x="4239" y="3671"/>
                    <a:pt x="4267" y="3670"/>
                    <a:pt x="4295" y="3670"/>
                  </a:cubicBezTo>
                  <a:cubicBezTo>
                    <a:pt x="4881" y="3670"/>
                    <a:pt x="5195" y="3946"/>
                    <a:pt x="5408" y="4425"/>
                  </a:cubicBezTo>
                  <a:cubicBezTo>
                    <a:pt x="5715" y="5094"/>
                    <a:pt x="6244" y="5567"/>
                    <a:pt x="6941" y="5790"/>
                  </a:cubicBezTo>
                  <a:cubicBezTo>
                    <a:pt x="7576" y="6002"/>
                    <a:pt x="8227" y="6099"/>
                    <a:pt x="8880" y="6099"/>
                  </a:cubicBezTo>
                  <a:cubicBezTo>
                    <a:pt x="9433" y="6099"/>
                    <a:pt x="9988" y="6030"/>
                    <a:pt x="10537" y="5902"/>
                  </a:cubicBezTo>
                  <a:cubicBezTo>
                    <a:pt x="11290" y="5735"/>
                    <a:pt x="11959" y="5317"/>
                    <a:pt x="12265" y="4536"/>
                  </a:cubicBezTo>
                  <a:cubicBezTo>
                    <a:pt x="12516" y="3960"/>
                    <a:pt x="12879" y="3631"/>
                    <a:pt x="13456" y="3631"/>
                  </a:cubicBezTo>
                  <a:cubicBezTo>
                    <a:pt x="13521" y="3631"/>
                    <a:pt x="13588" y="3636"/>
                    <a:pt x="13659" y="3644"/>
                  </a:cubicBezTo>
                  <a:cubicBezTo>
                    <a:pt x="14607" y="3700"/>
                    <a:pt x="15555" y="3811"/>
                    <a:pt x="16419" y="3895"/>
                  </a:cubicBezTo>
                  <a:cubicBezTo>
                    <a:pt x="16455" y="3897"/>
                    <a:pt x="16491" y="3898"/>
                    <a:pt x="16527" y="3898"/>
                  </a:cubicBezTo>
                  <a:cubicBezTo>
                    <a:pt x="16923" y="3898"/>
                    <a:pt x="17245" y="3754"/>
                    <a:pt x="17450" y="3421"/>
                  </a:cubicBezTo>
                  <a:cubicBezTo>
                    <a:pt x="17673" y="3087"/>
                    <a:pt x="17673" y="2696"/>
                    <a:pt x="17422" y="2362"/>
                  </a:cubicBezTo>
                  <a:cubicBezTo>
                    <a:pt x="17171" y="2027"/>
                    <a:pt x="16837" y="1944"/>
                    <a:pt x="16419" y="1944"/>
                  </a:cubicBezTo>
                  <a:cubicBezTo>
                    <a:pt x="15499" y="1944"/>
                    <a:pt x="14551" y="1888"/>
                    <a:pt x="13631" y="1860"/>
                  </a:cubicBezTo>
                  <a:cubicBezTo>
                    <a:pt x="12823" y="1832"/>
                    <a:pt x="12405" y="1386"/>
                    <a:pt x="12237" y="606"/>
                  </a:cubicBezTo>
                  <a:cubicBezTo>
                    <a:pt x="12138" y="169"/>
                    <a:pt x="12025" y="1"/>
                    <a:pt x="11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-458975" y="3731654"/>
              <a:ext cx="857906" cy="297308"/>
            </a:xfrm>
            <a:custGeom>
              <a:avLst/>
              <a:gdLst/>
              <a:ahLst/>
              <a:cxnLst/>
              <a:rect l="l" t="t" r="r" b="b"/>
              <a:pathLst>
                <a:path w="17729" h="6144" extrusionOk="0">
                  <a:moveTo>
                    <a:pt x="11714" y="1"/>
                  </a:moveTo>
                  <a:cubicBezTo>
                    <a:pt x="11637" y="1"/>
                    <a:pt x="11551" y="16"/>
                    <a:pt x="11457" y="48"/>
                  </a:cubicBezTo>
                  <a:cubicBezTo>
                    <a:pt x="10582" y="330"/>
                    <a:pt x="9700" y="476"/>
                    <a:pt x="8819" y="476"/>
                  </a:cubicBezTo>
                  <a:cubicBezTo>
                    <a:pt x="7958" y="476"/>
                    <a:pt x="7098" y="337"/>
                    <a:pt x="6244" y="48"/>
                  </a:cubicBezTo>
                  <a:cubicBezTo>
                    <a:pt x="6162" y="22"/>
                    <a:pt x="6088" y="10"/>
                    <a:pt x="6021" y="10"/>
                  </a:cubicBezTo>
                  <a:cubicBezTo>
                    <a:pt x="5796" y="10"/>
                    <a:pt x="5655" y="152"/>
                    <a:pt x="5547" y="410"/>
                  </a:cubicBezTo>
                  <a:cubicBezTo>
                    <a:pt x="5464" y="577"/>
                    <a:pt x="5436" y="772"/>
                    <a:pt x="5380" y="968"/>
                  </a:cubicBezTo>
                  <a:cubicBezTo>
                    <a:pt x="5185" y="1441"/>
                    <a:pt x="4878" y="1832"/>
                    <a:pt x="4349" y="1860"/>
                  </a:cubicBezTo>
                  <a:cubicBezTo>
                    <a:pt x="3345" y="1943"/>
                    <a:pt x="2314" y="1971"/>
                    <a:pt x="1255" y="1999"/>
                  </a:cubicBezTo>
                  <a:cubicBezTo>
                    <a:pt x="809" y="1999"/>
                    <a:pt x="446" y="2083"/>
                    <a:pt x="195" y="2445"/>
                  </a:cubicBezTo>
                  <a:cubicBezTo>
                    <a:pt x="0" y="2807"/>
                    <a:pt x="0" y="3198"/>
                    <a:pt x="251" y="3532"/>
                  </a:cubicBezTo>
                  <a:cubicBezTo>
                    <a:pt x="473" y="3842"/>
                    <a:pt x="747" y="3976"/>
                    <a:pt x="1088" y="3976"/>
                  </a:cubicBezTo>
                  <a:cubicBezTo>
                    <a:pt x="1176" y="3976"/>
                    <a:pt x="1269" y="3967"/>
                    <a:pt x="1366" y="3950"/>
                  </a:cubicBezTo>
                  <a:cubicBezTo>
                    <a:pt x="2230" y="3839"/>
                    <a:pt x="3122" y="3783"/>
                    <a:pt x="4014" y="3671"/>
                  </a:cubicBezTo>
                  <a:cubicBezTo>
                    <a:pt x="4101" y="3658"/>
                    <a:pt x="4184" y="3652"/>
                    <a:pt x="4263" y="3652"/>
                  </a:cubicBezTo>
                  <a:cubicBezTo>
                    <a:pt x="4843" y="3652"/>
                    <a:pt x="5218" y="4006"/>
                    <a:pt x="5464" y="4619"/>
                  </a:cubicBezTo>
                  <a:cubicBezTo>
                    <a:pt x="5742" y="5205"/>
                    <a:pt x="6244" y="5623"/>
                    <a:pt x="6857" y="5846"/>
                  </a:cubicBezTo>
                  <a:cubicBezTo>
                    <a:pt x="7485" y="6055"/>
                    <a:pt x="8121" y="6143"/>
                    <a:pt x="8766" y="6143"/>
                  </a:cubicBezTo>
                  <a:cubicBezTo>
                    <a:pt x="9240" y="6143"/>
                    <a:pt x="9719" y="6096"/>
                    <a:pt x="10203" y="6013"/>
                  </a:cubicBezTo>
                  <a:cubicBezTo>
                    <a:pt x="11262" y="5846"/>
                    <a:pt x="12014" y="5316"/>
                    <a:pt x="12433" y="4313"/>
                  </a:cubicBezTo>
                  <a:cubicBezTo>
                    <a:pt x="12564" y="3918"/>
                    <a:pt x="12894" y="3697"/>
                    <a:pt x="13306" y="3697"/>
                  </a:cubicBezTo>
                  <a:cubicBezTo>
                    <a:pt x="13331" y="3697"/>
                    <a:pt x="13355" y="3698"/>
                    <a:pt x="13380" y="3699"/>
                  </a:cubicBezTo>
                  <a:cubicBezTo>
                    <a:pt x="14384" y="3783"/>
                    <a:pt x="15415" y="3839"/>
                    <a:pt x="16419" y="3950"/>
                  </a:cubicBezTo>
                  <a:cubicBezTo>
                    <a:pt x="16510" y="3967"/>
                    <a:pt x="16599" y="3976"/>
                    <a:pt x="16686" y="3976"/>
                  </a:cubicBezTo>
                  <a:cubicBezTo>
                    <a:pt x="17019" y="3976"/>
                    <a:pt x="17306" y="3842"/>
                    <a:pt x="17506" y="3532"/>
                  </a:cubicBezTo>
                  <a:cubicBezTo>
                    <a:pt x="17729" y="3198"/>
                    <a:pt x="17729" y="2807"/>
                    <a:pt x="17506" y="2445"/>
                  </a:cubicBezTo>
                  <a:cubicBezTo>
                    <a:pt x="17227" y="2083"/>
                    <a:pt x="16865" y="1999"/>
                    <a:pt x="16419" y="1999"/>
                  </a:cubicBezTo>
                  <a:cubicBezTo>
                    <a:pt x="15332" y="1999"/>
                    <a:pt x="14300" y="1971"/>
                    <a:pt x="13241" y="1832"/>
                  </a:cubicBezTo>
                  <a:cubicBezTo>
                    <a:pt x="12572" y="1720"/>
                    <a:pt x="12377" y="1163"/>
                    <a:pt x="12237" y="577"/>
                  </a:cubicBezTo>
                  <a:cubicBezTo>
                    <a:pt x="12151" y="188"/>
                    <a:pt x="11981" y="1"/>
                    <a:pt x="11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-453604" y="4156740"/>
              <a:ext cx="852535" cy="293631"/>
            </a:xfrm>
            <a:custGeom>
              <a:avLst/>
              <a:gdLst/>
              <a:ahLst/>
              <a:cxnLst/>
              <a:rect l="l" t="t" r="r" b="b"/>
              <a:pathLst>
                <a:path w="17618" h="6068" extrusionOk="0">
                  <a:moveTo>
                    <a:pt x="11747" y="1"/>
                  </a:moveTo>
                  <a:cubicBezTo>
                    <a:pt x="11634" y="1"/>
                    <a:pt x="11494" y="26"/>
                    <a:pt x="11318" y="71"/>
                  </a:cubicBezTo>
                  <a:cubicBezTo>
                    <a:pt x="10500" y="330"/>
                    <a:pt x="9675" y="455"/>
                    <a:pt x="8850" y="455"/>
                  </a:cubicBezTo>
                  <a:cubicBezTo>
                    <a:pt x="8072" y="455"/>
                    <a:pt x="7295" y="343"/>
                    <a:pt x="6523" y="127"/>
                  </a:cubicBezTo>
                  <a:cubicBezTo>
                    <a:pt x="6273" y="53"/>
                    <a:pt x="6093" y="6"/>
                    <a:pt x="5958" y="6"/>
                  </a:cubicBezTo>
                  <a:cubicBezTo>
                    <a:pt x="5687" y="6"/>
                    <a:pt x="5594" y="192"/>
                    <a:pt x="5464" y="712"/>
                  </a:cubicBezTo>
                  <a:cubicBezTo>
                    <a:pt x="5325" y="1270"/>
                    <a:pt x="5018" y="1744"/>
                    <a:pt x="4377" y="1827"/>
                  </a:cubicBezTo>
                  <a:cubicBezTo>
                    <a:pt x="3513" y="1939"/>
                    <a:pt x="2677" y="1995"/>
                    <a:pt x="1813" y="2078"/>
                  </a:cubicBezTo>
                  <a:cubicBezTo>
                    <a:pt x="1813" y="2023"/>
                    <a:pt x="1813" y="2023"/>
                    <a:pt x="1757" y="1967"/>
                  </a:cubicBezTo>
                  <a:cubicBezTo>
                    <a:pt x="1534" y="1967"/>
                    <a:pt x="1283" y="1939"/>
                    <a:pt x="1032" y="1939"/>
                  </a:cubicBezTo>
                  <a:cubicBezTo>
                    <a:pt x="475" y="1939"/>
                    <a:pt x="1" y="2413"/>
                    <a:pt x="29" y="2942"/>
                  </a:cubicBezTo>
                  <a:cubicBezTo>
                    <a:pt x="81" y="3493"/>
                    <a:pt x="577" y="3895"/>
                    <a:pt x="1145" y="3895"/>
                  </a:cubicBezTo>
                  <a:cubicBezTo>
                    <a:pt x="1182" y="3895"/>
                    <a:pt x="1218" y="3894"/>
                    <a:pt x="1255" y="3890"/>
                  </a:cubicBezTo>
                  <a:cubicBezTo>
                    <a:pt x="2286" y="3779"/>
                    <a:pt x="3346" y="3695"/>
                    <a:pt x="4377" y="3639"/>
                  </a:cubicBezTo>
                  <a:cubicBezTo>
                    <a:pt x="4405" y="3638"/>
                    <a:pt x="4432" y="3637"/>
                    <a:pt x="4459" y="3637"/>
                  </a:cubicBezTo>
                  <a:cubicBezTo>
                    <a:pt x="4912" y="3637"/>
                    <a:pt x="5195" y="3861"/>
                    <a:pt x="5353" y="4308"/>
                  </a:cubicBezTo>
                  <a:cubicBezTo>
                    <a:pt x="5631" y="5061"/>
                    <a:pt x="6189" y="5507"/>
                    <a:pt x="6969" y="5758"/>
                  </a:cubicBezTo>
                  <a:cubicBezTo>
                    <a:pt x="7572" y="5982"/>
                    <a:pt x="8184" y="6067"/>
                    <a:pt x="8801" y="6067"/>
                  </a:cubicBezTo>
                  <a:cubicBezTo>
                    <a:pt x="9184" y="6067"/>
                    <a:pt x="9568" y="6034"/>
                    <a:pt x="9952" y="5981"/>
                  </a:cubicBezTo>
                  <a:cubicBezTo>
                    <a:pt x="11039" y="5786"/>
                    <a:pt x="11931" y="5312"/>
                    <a:pt x="12405" y="4197"/>
                  </a:cubicBezTo>
                  <a:cubicBezTo>
                    <a:pt x="12561" y="3808"/>
                    <a:pt x="12885" y="3636"/>
                    <a:pt x="13287" y="3636"/>
                  </a:cubicBezTo>
                  <a:cubicBezTo>
                    <a:pt x="13318" y="3636"/>
                    <a:pt x="13349" y="3637"/>
                    <a:pt x="13381" y="3639"/>
                  </a:cubicBezTo>
                  <a:cubicBezTo>
                    <a:pt x="14384" y="3695"/>
                    <a:pt x="15388" y="3779"/>
                    <a:pt x="16419" y="3890"/>
                  </a:cubicBezTo>
                  <a:cubicBezTo>
                    <a:pt x="16512" y="3902"/>
                    <a:pt x="16603" y="3909"/>
                    <a:pt x="16691" y="3909"/>
                  </a:cubicBezTo>
                  <a:cubicBezTo>
                    <a:pt x="17028" y="3909"/>
                    <a:pt x="17318" y="3809"/>
                    <a:pt x="17451" y="3500"/>
                  </a:cubicBezTo>
                  <a:cubicBezTo>
                    <a:pt x="17590" y="3193"/>
                    <a:pt x="17618" y="2775"/>
                    <a:pt x="17534" y="2441"/>
                  </a:cubicBezTo>
                  <a:cubicBezTo>
                    <a:pt x="17339" y="2023"/>
                    <a:pt x="16921" y="1939"/>
                    <a:pt x="16475" y="1939"/>
                  </a:cubicBezTo>
                  <a:cubicBezTo>
                    <a:pt x="16099" y="1953"/>
                    <a:pt x="15722" y="1960"/>
                    <a:pt x="15346" y="1960"/>
                  </a:cubicBezTo>
                  <a:cubicBezTo>
                    <a:pt x="14970" y="1960"/>
                    <a:pt x="14593" y="1953"/>
                    <a:pt x="14217" y="1939"/>
                  </a:cubicBezTo>
                  <a:cubicBezTo>
                    <a:pt x="12879" y="1855"/>
                    <a:pt x="12517" y="1577"/>
                    <a:pt x="12266" y="601"/>
                  </a:cubicBezTo>
                  <a:cubicBezTo>
                    <a:pt x="12165" y="176"/>
                    <a:pt x="12049" y="1"/>
                    <a:pt x="11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-453604" y="4573599"/>
              <a:ext cx="852535" cy="292760"/>
            </a:xfrm>
            <a:custGeom>
              <a:avLst/>
              <a:gdLst/>
              <a:ahLst/>
              <a:cxnLst/>
              <a:rect l="l" t="t" r="r" b="b"/>
              <a:pathLst>
                <a:path w="17618" h="6050" extrusionOk="0">
                  <a:moveTo>
                    <a:pt x="11656" y="0"/>
                  </a:moveTo>
                  <a:cubicBezTo>
                    <a:pt x="11578" y="0"/>
                    <a:pt x="11492" y="14"/>
                    <a:pt x="11402" y="42"/>
                  </a:cubicBezTo>
                  <a:cubicBezTo>
                    <a:pt x="10510" y="321"/>
                    <a:pt x="9625" y="460"/>
                    <a:pt x="8747" y="460"/>
                  </a:cubicBezTo>
                  <a:cubicBezTo>
                    <a:pt x="7868" y="460"/>
                    <a:pt x="6997" y="321"/>
                    <a:pt x="6133" y="42"/>
                  </a:cubicBezTo>
                  <a:cubicBezTo>
                    <a:pt x="6052" y="15"/>
                    <a:pt x="5980" y="2"/>
                    <a:pt x="5916" y="2"/>
                  </a:cubicBezTo>
                  <a:cubicBezTo>
                    <a:pt x="5651" y="2"/>
                    <a:pt x="5521" y="213"/>
                    <a:pt x="5408" y="460"/>
                  </a:cubicBezTo>
                  <a:cubicBezTo>
                    <a:pt x="5297" y="739"/>
                    <a:pt x="5269" y="1045"/>
                    <a:pt x="5074" y="1268"/>
                  </a:cubicBezTo>
                  <a:cubicBezTo>
                    <a:pt x="4879" y="1491"/>
                    <a:pt x="4572" y="1770"/>
                    <a:pt x="4238" y="1826"/>
                  </a:cubicBezTo>
                  <a:cubicBezTo>
                    <a:pt x="3206" y="1910"/>
                    <a:pt x="2119" y="1965"/>
                    <a:pt x="1032" y="1965"/>
                  </a:cubicBezTo>
                  <a:cubicBezTo>
                    <a:pt x="447" y="1965"/>
                    <a:pt x="1" y="2300"/>
                    <a:pt x="1" y="2885"/>
                  </a:cubicBezTo>
                  <a:cubicBezTo>
                    <a:pt x="1" y="3490"/>
                    <a:pt x="422" y="3921"/>
                    <a:pt x="962" y="3921"/>
                  </a:cubicBezTo>
                  <a:cubicBezTo>
                    <a:pt x="994" y="3921"/>
                    <a:pt x="1027" y="3920"/>
                    <a:pt x="1060" y="3917"/>
                  </a:cubicBezTo>
                  <a:cubicBezTo>
                    <a:pt x="1924" y="3805"/>
                    <a:pt x="2732" y="3666"/>
                    <a:pt x="3624" y="3638"/>
                  </a:cubicBezTo>
                  <a:cubicBezTo>
                    <a:pt x="3767" y="3629"/>
                    <a:pt x="3899" y="3622"/>
                    <a:pt x="4022" y="3622"/>
                  </a:cubicBezTo>
                  <a:cubicBezTo>
                    <a:pt x="4643" y="3622"/>
                    <a:pt x="5027" y="3780"/>
                    <a:pt x="5353" y="4502"/>
                  </a:cubicBezTo>
                  <a:cubicBezTo>
                    <a:pt x="5631" y="5171"/>
                    <a:pt x="6189" y="5645"/>
                    <a:pt x="6914" y="5812"/>
                  </a:cubicBezTo>
                  <a:cubicBezTo>
                    <a:pt x="7555" y="5982"/>
                    <a:pt x="8184" y="6050"/>
                    <a:pt x="8827" y="6050"/>
                  </a:cubicBezTo>
                  <a:cubicBezTo>
                    <a:pt x="9133" y="6050"/>
                    <a:pt x="9442" y="6034"/>
                    <a:pt x="9757" y="6007"/>
                  </a:cubicBezTo>
                  <a:cubicBezTo>
                    <a:pt x="10928" y="5896"/>
                    <a:pt x="11820" y="5394"/>
                    <a:pt x="12322" y="4279"/>
                  </a:cubicBezTo>
                  <a:cubicBezTo>
                    <a:pt x="12461" y="4000"/>
                    <a:pt x="12851" y="3666"/>
                    <a:pt x="13102" y="3666"/>
                  </a:cubicBezTo>
                  <a:cubicBezTo>
                    <a:pt x="14189" y="3666"/>
                    <a:pt x="15248" y="3777"/>
                    <a:pt x="16336" y="3917"/>
                  </a:cubicBezTo>
                  <a:cubicBezTo>
                    <a:pt x="16420" y="3929"/>
                    <a:pt x="16501" y="3935"/>
                    <a:pt x="16580" y="3935"/>
                  </a:cubicBezTo>
                  <a:cubicBezTo>
                    <a:pt x="16866" y="3935"/>
                    <a:pt x="17114" y="3845"/>
                    <a:pt x="17311" y="3582"/>
                  </a:cubicBezTo>
                  <a:cubicBezTo>
                    <a:pt x="17590" y="3248"/>
                    <a:pt x="17618" y="2829"/>
                    <a:pt x="17395" y="2439"/>
                  </a:cubicBezTo>
                  <a:cubicBezTo>
                    <a:pt x="17172" y="2133"/>
                    <a:pt x="16865" y="1993"/>
                    <a:pt x="16447" y="1993"/>
                  </a:cubicBezTo>
                  <a:cubicBezTo>
                    <a:pt x="15667" y="1993"/>
                    <a:pt x="14942" y="1965"/>
                    <a:pt x="14189" y="1965"/>
                  </a:cubicBezTo>
                  <a:cubicBezTo>
                    <a:pt x="13102" y="1965"/>
                    <a:pt x="12294" y="1603"/>
                    <a:pt x="12099" y="376"/>
                  </a:cubicBezTo>
                  <a:cubicBezTo>
                    <a:pt x="12057" y="125"/>
                    <a:pt x="11889" y="0"/>
                    <a:pt x="11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-452249" y="2910710"/>
              <a:ext cx="859116" cy="292421"/>
            </a:xfrm>
            <a:custGeom>
              <a:avLst/>
              <a:gdLst/>
              <a:ahLst/>
              <a:cxnLst/>
              <a:rect l="l" t="t" r="r" b="b"/>
              <a:pathLst>
                <a:path w="17754" h="6043" extrusionOk="0">
                  <a:moveTo>
                    <a:pt x="11678" y="1"/>
                  </a:moveTo>
                  <a:cubicBezTo>
                    <a:pt x="11535" y="1"/>
                    <a:pt x="11356" y="44"/>
                    <a:pt x="11123" y="121"/>
                  </a:cubicBezTo>
                  <a:cubicBezTo>
                    <a:pt x="10340" y="355"/>
                    <a:pt x="9565" y="466"/>
                    <a:pt x="8792" y="466"/>
                  </a:cubicBezTo>
                  <a:cubicBezTo>
                    <a:pt x="7997" y="466"/>
                    <a:pt x="7204" y="348"/>
                    <a:pt x="6412" y="121"/>
                  </a:cubicBezTo>
                  <a:cubicBezTo>
                    <a:pt x="6215" y="72"/>
                    <a:pt x="6062" y="42"/>
                    <a:pt x="5939" y="42"/>
                  </a:cubicBezTo>
                  <a:cubicBezTo>
                    <a:pt x="5645" y="42"/>
                    <a:pt x="5526" y="215"/>
                    <a:pt x="5408" y="707"/>
                  </a:cubicBezTo>
                  <a:cubicBezTo>
                    <a:pt x="5213" y="1431"/>
                    <a:pt x="4767" y="1822"/>
                    <a:pt x="4070" y="1933"/>
                  </a:cubicBezTo>
                  <a:cubicBezTo>
                    <a:pt x="3457" y="1989"/>
                    <a:pt x="2816" y="2045"/>
                    <a:pt x="2203" y="2073"/>
                  </a:cubicBezTo>
                  <a:lnTo>
                    <a:pt x="2203" y="2045"/>
                  </a:lnTo>
                  <a:lnTo>
                    <a:pt x="1004" y="2045"/>
                  </a:lnTo>
                  <a:cubicBezTo>
                    <a:pt x="447" y="2073"/>
                    <a:pt x="1" y="2519"/>
                    <a:pt x="28" y="3048"/>
                  </a:cubicBezTo>
                  <a:cubicBezTo>
                    <a:pt x="55" y="3559"/>
                    <a:pt x="574" y="3914"/>
                    <a:pt x="1111" y="3914"/>
                  </a:cubicBezTo>
                  <a:cubicBezTo>
                    <a:pt x="1131" y="3914"/>
                    <a:pt x="1151" y="3913"/>
                    <a:pt x="1171" y="3912"/>
                  </a:cubicBezTo>
                  <a:cubicBezTo>
                    <a:pt x="2203" y="3857"/>
                    <a:pt x="3234" y="3773"/>
                    <a:pt x="4293" y="3717"/>
                  </a:cubicBezTo>
                  <a:cubicBezTo>
                    <a:pt x="4341" y="3712"/>
                    <a:pt x="4388" y="3709"/>
                    <a:pt x="4433" y="3709"/>
                  </a:cubicBezTo>
                  <a:cubicBezTo>
                    <a:pt x="4838" y="3709"/>
                    <a:pt x="5146" y="3930"/>
                    <a:pt x="5297" y="4330"/>
                  </a:cubicBezTo>
                  <a:cubicBezTo>
                    <a:pt x="5631" y="5195"/>
                    <a:pt x="6328" y="5752"/>
                    <a:pt x="7248" y="5891"/>
                  </a:cubicBezTo>
                  <a:cubicBezTo>
                    <a:pt x="7835" y="5986"/>
                    <a:pt x="8422" y="6042"/>
                    <a:pt x="9018" y="6042"/>
                  </a:cubicBezTo>
                  <a:cubicBezTo>
                    <a:pt x="9299" y="6042"/>
                    <a:pt x="9582" y="6030"/>
                    <a:pt x="9868" y="6003"/>
                  </a:cubicBezTo>
                  <a:cubicBezTo>
                    <a:pt x="11011" y="5891"/>
                    <a:pt x="11959" y="5390"/>
                    <a:pt x="12405" y="4219"/>
                  </a:cubicBezTo>
                  <a:cubicBezTo>
                    <a:pt x="12560" y="3830"/>
                    <a:pt x="12884" y="3658"/>
                    <a:pt x="13265" y="3658"/>
                  </a:cubicBezTo>
                  <a:cubicBezTo>
                    <a:pt x="13294" y="3658"/>
                    <a:pt x="13323" y="3659"/>
                    <a:pt x="13353" y="3661"/>
                  </a:cubicBezTo>
                  <a:cubicBezTo>
                    <a:pt x="14384" y="3745"/>
                    <a:pt x="15471" y="3773"/>
                    <a:pt x="16531" y="3884"/>
                  </a:cubicBezTo>
                  <a:cubicBezTo>
                    <a:pt x="16587" y="3891"/>
                    <a:pt x="16641" y="3894"/>
                    <a:pt x="16695" y="3894"/>
                  </a:cubicBezTo>
                  <a:cubicBezTo>
                    <a:pt x="17116" y="3894"/>
                    <a:pt x="17438" y="3698"/>
                    <a:pt x="17562" y="3327"/>
                  </a:cubicBezTo>
                  <a:cubicBezTo>
                    <a:pt x="17754" y="2779"/>
                    <a:pt x="17461" y="1988"/>
                    <a:pt x="16630" y="1988"/>
                  </a:cubicBezTo>
                  <a:cubicBezTo>
                    <a:pt x="16615" y="1988"/>
                    <a:pt x="16601" y="1988"/>
                    <a:pt x="16586" y="1989"/>
                  </a:cubicBezTo>
                  <a:cubicBezTo>
                    <a:pt x="16399" y="1999"/>
                    <a:pt x="16210" y="2004"/>
                    <a:pt x="16021" y="2004"/>
                  </a:cubicBezTo>
                  <a:cubicBezTo>
                    <a:pt x="15198" y="2004"/>
                    <a:pt x="14364" y="1918"/>
                    <a:pt x="13548" y="1850"/>
                  </a:cubicBezTo>
                  <a:cubicBezTo>
                    <a:pt x="12823" y="1794"/>
                    <a:pt x="12461" y="1487"/>
                    <a:pt x="12266" y="735"/>
                  </a:cubicBezTo>
                  <a:cubicBezTo>
                    <a:pt x="12131" y="215"/>
                    <a:pt x="11996" y="1"/>
                    <a:pt x="11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-452249" y="2493995"/>
              <a:ext cx="858971" cy="292711"/>
            </a:xfrm>
            <a:custGeom>
              <a:avLst/>
              <a:gdLst/>
              <a:ahLst/>
              <a:cxnLst/>
              <a:rect l="l" t="t" r="r" b="b"/>
              <a:pathLst>
                <a:path w="17751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3"/>
                    <a:pt x="9587" y="476"/>
                    <a:pt x="8826" y="476"/>
                  </a:cubicBezTo>
                  <a:cubicBezTo>
                    <a:pt x="8019" y="476"/>
                    <a:pt x="7215" y="349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30"/>
                    <a:pt x="4767" y="1820"/>
                    <a:pt x="4070" y="1932"/>
                  </a:cubicBezTo>
                  <a:cubicBezTo>
                    <a:pt x="3457" y="2015"/>
                    <a:pt x="2816" y="2043"/>
                    <a:pt x="2203" y="2071"/>
                  </a:cubicBezTo>
                  <a:lnTo>
                    <a:pt x="2203" y="2043"/>
                  </a:lnTo>
                  <a:lnTo>
                    <a:pt x="1004" y="2043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57"/>
                    <a:pt x="574" y="3912"/>
                    <a:pt x="1111" y="3912"/>
                  </a:cubicBezTo>
                  <a:cubicBezTo>
                    <a:pt x="1131" y="3912"/>
                    <a:pt x="1151" y="3912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41" y="3710"/>
                    <a:pt x="4388" y="3707"/>
                    <a:pt x="4433" y="3707"/>
                  </a:cubicBezTo>
                  <a:cubicBezTo>
                    <a:pt x="4838" y="3707"/>
                    <a:pt x="5146" y="3928"/>
                    <a:pt x="5297" y="4329"/>
                  </a:cubicBezTo>
                  <a:cubicBezTo>
                    <a:pt x="5631" y="5193"/>
                    <a:pt x="6328" y="5751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8"/>
                    <a:pt x="12405" y="4245"/>
                  </a:cubicBezTo>
                  <a:cubicBezTo>
                    <a:pt x="12554" y="3874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0"/>
                    <a:pt x="16734" y="3900"/>
                  </a:cubicBezTo>
                  <a:cubicBezTo>
                    <a:pt x="17137" y="3900"/>
                    <a:pt x="17442" y="3685"/>
                    <a:pt x="17562" y="3326"/>
                  </a:cubicBezTo>
                  <a:cubicBezTo>
                    <a:pt x="17751" y="2786"/>
                    <a:pt x="17470" y="2013"/>
                    <a:pt x="16670" y="2013"/>
                  </a:cubicBezTo>
                  <a:cubicBezTo>
                    <a:pt x="16643" y="2013"/>
                    <a:pt x="16615" y="2014"/>
                    <a:pt x="16586" y="2015"/>
                  </a:cubicBezTo>
                  <a:cubicBezTo>
                    <a:pt x="16478" y="2018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2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-452249" y="2079120"/>
              <a:ext cx="859116" cy="292518"/>
            </a:xfrm>
            <a:custGeom>
              <a:avLst/>
              <a:gdLst/>
              <a:ahLst/>
              <a:cxnLst/>
              <a:rect l="l" t="t" r="r" b="b"/>
              <a:pathLst>
                <a:path w="17754" h="6045" extrusionOk="0">
                  <a:moveTo>
                    <a:pt x="11671" y="1"/>
                  </a:moveTo>
                  <a:cubicBezTo>
                    <a:pt x="11530" y="1"/>
                    <a:pt x="11352" y="40"/>
                    <a:pt x="11123" y="108"/>
                  </a:cubicBezTo>
                  <a:cubicBezTo>
                    <a:pt x="10340" y="356"/>
                    <a:pt x="9563" y="474"/>
                    <a:pt x="8790" y="474"/>
                  </a:cubicBezTo>
                  <a:cubicBezTo>
                    <a:pt x="7995" y="474"/>
                    <a:pt x="7204" y="349"/>
                    <a:pt x="6412" y="108"/>
                  </a:cubicBezTo>
                  <a:cubicBezTo>
                    <a:pt x="6226" y="62"/>
                    <a:pt x="6079" y="35"/>
                    <a:pt x="5960" y="35"/>
                  </a:cubicBezTo>
                  <a:cubicBezTo>
                    <a:pt x="5650" y="35"/>
                    <a:pt x="5529" y="218"/>
                    <a:pt x="5408" y="722"/>
                  </a:cubicBezTo>
                  <a:cubicBezTo>
                    <a:pt x="5213" y="1446"/>
                    <a:pt x="4767" y="1837"/>
                    <a:pt x="4070" y="1920"/>
                  </a:cubicBezTo>
                  <a:cubicBezTo>
                    <a:pt x="3457" y="2004"/>
                    <a:pt x="2816" y="2032"/>
                    <a:pt x="2203" y="2087"/>
                  </a:cubicBezTo>
                  <a:lnTo>
                    <a:pt x="2203" y="2032"/>
                  </a:lnTo>
                  <a:lnTo>
                    <a:pt x="1004" y="2032"/>
                  </a:lnTo>
                  <a:cubicBezTo>
                    <a:pt x="447" y="2060"/>
                    <a:pt x="1" y="2533"/>
                    <a:pt x="28" y="3035"/>
                  </a:cubicBezTo>
                  <a:cubicBezTo>
                    <a:pt x="55" y="3547"/>
                    <a:pt x="577" y="3929"/>
                    <a:pt x="1115" y="3929"/>
                  </a:cubicBezTo>
                  <a:cubicBezTo>
                    <a:pt x="1134" y="3929"/>
                    <a:pt x="1153" y="3928"/>
                    <a:pt x="1171" y="3927"/>
                  </a:cubicBezTo>
                  <a:cubicBezTo>
                    <a:pt x="2203" y="3844"/>
                    <a:pt x="3234" y="3788"/>
                    <a:pt x="4293" y="3704"/>
                  </a:cubicBezTo>
                  <a:cubicBezTo>
                    <a:pt x="4323" y="3702"/>
                    <a:pt x="4352" y="3702"/>
                    <a:pt x="4380" y="3702"/>
                  </a:cubicBezTo>
                  <a:cubicBezTo>
                    <a:pt x="4811" y="3702"/>
                    <a:pt x="5140" y="3901"/>
                    <a:pt x="5297" y="4345"/>
                  </a:cubicBezTo>
                  <a:cubicBezTo>
                    <a:pt x="5631" y="5209"/>
                    <a:pt x="6328" y="5767"/>
                    <a:pt x="7248" y="5906"/>
                  </a:cubicBezTo>
                  <a:cubicBezTo>
                    <a:pt x="7839" y="6002"/>
                    <a:pt x="8429" y="6045"/>
                    <a:pt x="9029" y="6045"/>
                  </a:cubicBezTo>
                  <a:cubicBezTo>
                    <a:pt x="9306" y="6045"/>
                    <a:pt x="9586" y="6035"/>
                    <a:pt x="9868" y="6018"/>
                  </a:cubicBezTo>
                  <a:cubicBezTo>
                    <a:pt x="11011" y="5906"/>
                    <a:pt x="11959" y="5377"/>
                    <a:pt x="12405" y="4234"/>
                  </a:cubicBezTo>
                  <a:cubicBezTo>
                    <a:pt x="12560" y="3845"/>
                    <a:pt x="12884" y="3673"/>
                    <a:pt x="13265" y="3673"/>
                  </a:cubicBezTo>
                  <a:cubicBezTo>
                    <a:pt x="13294" y="3673"/>
                    <a:pt x="13323" y="3674"/>
                    <a:pt x="13353" y="3676"/>
                  </a:cubicBezTo>
                  <a:cubicBezTo>
                    <a:pt x="14384" y="3732"/>
                    <a:pt x="15471" y="3788"/>
                    <a:pt x="16531" y="3871"/>
                  </a:cubicBezTo>
                  <a:cubicBezTo>
                    <a:pt x="16601" y="3883"/>
                    <a:pt x="16669" y="3889"/>
                    <a:pt x="16734" y="3889"/>
                  </a:cubicBezTo>
                  <a:cubicBezTo>
                    <a:pt x="17137" y="3889"/>
                    <a:pt x="17442" y="3674"/>
                    <a:pt x="17562" y="3314"/>
                  </a:cubicBezTo>
                  <a:cubicBezTo>
                    <a:pt x="17754" y="2766"/>
                    <a:pt x="17461" y="2003"/>
                    <a:pt x="16631" y="2003"/>
                  </a:cubicBezTo>
                  <a:cubicBezTo>
                    <a:pt x="16616" y="2003"/>
                    <a:pt x="16601" y="2003"/>
                    <a:pt x="16586" y="2004"/>
                  </a:cubicBezTo>
                  <a:cubicBezTo>
                    <a:pt x="16478" y="2007"/>
                    <a:pt x="16369" y="2008"/>
                    <a:pt x="16260" y="2008"/>
                  </a:cubicBezTo>
                  <a:cubicBezTo>
                    <a:pt x="15360" y="2008"/>
                    <a:pt x="14443" y="1914"/>
                    <a:pt x="13548" y="1864"/>
                  </a:cubicBezTo>
                  <a:cubicBezTo>
                    <a:pt x="12823" y="1781"/>
                    <a:pt x="12461" y="1474"/>
                    <a:pt x="12266" y="749"/>
                  </a:cubicBezTo>
                  <a:cubicBezTo>
                    <a:pt x="12130" y="207"/>
                    <a:pt x="11994" y="1"/>
                    <a:pt x="11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-452249" y="1663083"/>
              <a:ext cx="859116" cy="292372"/>
            </a:xfrm>
            <a:custGeom>
              <a:avLst/>
              <a:gdLst/>
              <a:ahLst/>
              <a:cxnLst/>
              <a:rect l="l" t="t" r="r" b="b"/>
              <a:pathLst>
                <a:path w="17754" h="6042" extrusionOk="0">
                  <a:moveTo>
                    <a:pt x="11678" y="0"/>
                  </a:moveTo>
                  <a:cubicBezTo>
                    <a:pt x="11535" y="0"/>
                    <a:pt x="11356" y="43"/>
                    <a:pt x="11123" y="121"/>
                  </a:cubicBezTo>
                  <a:cubicBezTo>
                    <a:pt x="10340" y="354"/>
                    <a:pt x="9565" y="466"/>
                    <a:pt x="8792" y="466"/>
                  </a:cubicBezTo>
                  <a:cubicBezTo>
                    <a:pt x="7997" y="466"/>
                    <a:pt x="7204" y="347"/>
                    <a:pt x="6412" y="121"/>
                  </a:cubicBezTo>
                  <a:cubicBezTo>
                    <a:pt x="6215" y="72"/>
                    <a:pt x="6062" y="42"/>
                    <a:pt x="5939" y="42"/>
                  </a:cubicBezTo>
                  <a:cubicBezTo>
                    <a:pt x="5645" y="42"/>
                    <a:pt x="5526" y="214"/>
                    <a:pt x="5408" y="706"/>
                  </a:cubicBezTo>
                  <a:cubicBezTo>
                    <a:pt x="5213" y="1431"/>
                    <a:pt x="4767" y="1821"/>
                    <a:pt x="4070" y="1933"/>
                  </a:cubicBezTo>
                  <a:cubicBezTo>
                    <a:pt x="3457" y="1988"/>
                    <a:pt x="2816" y="2044"/>
                    <a:pt x="2203" y="2072"/>
                  </a:cubicBezTo>
                  <a:lnTo>
                    <a:pt x="2203" y="2016"/>
                  </a:lnTo>
                  <a:lnTo>
                    <a:pt x="1004" y="2016"/>
                  </a:lnTo>
                  <a:cubicBezTo>
                    <a:pt x="447" y="2072"/>
                    <a:pt x="1" y="2518"/>
                    <a:pt x="28" y="3048"/>
                  </a:cubicBezTo>
                  <a:cubicBezTo>
                    <a:pt x="55" y="3532"/>
                    <a:pt x="577" y="3913"/>
                    <a:pt x="1115" y="3913"/>
                  </a:cubicBezTo>
                  <a:cubicBezTo>
                    <a:pt x="1134" y="3913"/>
                    <a:pt x="1152" y="3913"/>
                    <a:pt x="1171" y="3912"/>
                  </a:cubicBezTo>
                  <a:cubicBezTo>
                    <a:pt x="2203" y="3856"/>
                    <a:pt x="3234" y="3772"/>
                    <a:pt x="4293" y="3717"/>
                  </a:cubicBezTo>
                  <a:cubicBezTo>
                    <a:pt x="4341" y="3711"/>
                    <a:pt x="4388" y="3708"/>
                    <a:pt x="4433" y="3708"/>
                  </a:cubicBezTo>
                  <a:cubicBezTo>
                    <a:pt x="4838" y="3708"/>
                    <a:pt x="5146" y="3929"/>
                    <a:pt x="5297" y="4330"/>
                  </a:cubicBezTo>
                  <a:cubicBezTo>
                    <a:pt x="5631" y="5194"/>
                    <a:pt x="6328" y="5751"/>
                    <a:pt x="7248" y="5891"/>
                  </a:cubicBezTo>
                  <a:cubicBezTo>
                    <a:pt x="7835" y="5986"/>
                    <a:pt x="8422" y="6042"/>
                    <a:pt x="9018" y="6042"/>
                  </a:cubicBezTo>
                  <a:cubicBezTo>
                    <a:pt x="9299" y="6042"/>
                    <a:pt x="9582" y="6029"/>
                    <a:pt x="9868" y="6002"/>
                  </a:cubicBezTo>
                  <a:cubicBezTo>
                    <a:pt x="11011" y="5891"/>
                    <a:pt x="11959" y="5389"/>
                    <a:pt x="12405" y="4218"/>
                  </a:cubicBezTo>
                  <a:cubicBezTo>
                    <a:pt x="12560" y="3830"/>
                    <a:pt x="12884" y="3658"/>
                    <a:pt x="13265" y="3658"/>
                  </a:cubicBezTo>
                  <a:cubicBezTo>
                    <a:pt x="13294" y="3658"/>
                    <a:pt x="13323" y="3659"/>
                    <a:pt x="13353" y="3661"/>
                  </a:cubicBezTo>
                  <a:cubicBezTo>
                    <a:pt x="14384" y="3744"/>
                    <a:pt x="15471" y="3772"/>
                    <a:pt x="16531" y="3884"/>
                  </a:cubicBezTo>
                  <a:cubicBezTo>
                    <a:pt x="16587" y="3890"/>
                    <a:pt x="16641" y="3893"/>
                    <a:pt x="16695" y="3893"/>
                  </a:cubicBezTo>
                  <a:cubicBezTo>
                    <a:pt x="17116" y="3893"/>
                    <a:pt x="17438" y="3698"/>
                    <a:pt x="17562" y="3326"/>
                  </a:cubicBezTo>
                  <a:cubicBezTo>
                    <a:pt x="17754" y="2778"/>
                    <a:pt x="17461" y="1988"/>
                    <a:pt x="16630" y="1988"/>
                  </a:cubicBezTo>
                  <a:cubicBezTo>
                    <a:pt x="16615" y="1988"/>
                    <a:pt x="16601" y="1988"/>
                    <a:pt x="16586" y="1988"/>
                  </a:cubicBezTo>
                  <a:cubicBezTo>
                    <a:pt x="16399" y="1999"/>
                    <a:pt x="16210" y="2003"/>
                    <a:pt x="16021" y="2003"/>
                  </a:cubicBezTo>
                  <a:cubicBezTo>
                    <a:pt x="15198" y="2003"/>
                    <a:pt x="14364" y="1917"/>
                    <a:pt x="13548" y="1849"/>
                  </a:cubicBezTo>
                  <a:cubicBezTo>
                    <a:pt x="12823" y="1793"/>
                    <a:pt x="12461" y="1459"/>
                    <a:pt x="12266" y="734"/>
                  </a:cubicBezTo>
                  <a:cubicBezTo>
                    <a:pt x="12131" y="214"/>
                    <a:pt x="11996" y="0"/>
                    <a:pt x="11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7"/>
            <p:cNvSpPr/>
            <p:nvPr/>
          </p:nvSpPr>
          <p:spPr>
            <a:xfrm>
              <a:off x="-452249" y="1247675"/>
              <a:ext cx="859116" cy="292711"/>
            </a:xfrm>
            <a:custGeom>
              <a:avLst/>
              <a:gdLst/>
              <a:ahLst/>
              <a:cxnLst/>
              <a:rect l="l" t="t" r="r" b="b"/>
              <a:pathLst>
                <a:path w="17754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4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58"/>
                    <a:pt x="4767" y="1821"/>
                    <a:pt x="4070" y="1932"/>
                  </a:cubicBezTo>
                  <a:cubicBezTo>
                    <a:pt x="3457" y="2016"/>
                    <a:pt x="2816" y="2044"/>
                    <a:pt x="2203" y="2071"/>
                  </a:cubicBezTo>
                  <a:lnTo>
                    <a:pt x="2203" y="2044"/>
                  </a:lnTo>
                  <a:lnTo>
                    <a:pt x="1004" y="2044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43"/>
                    <a:pt x="545" y="3916"/>
                    <a:pt x="1065" y="3916"/>
                  </a:cubicBezTo>
                  <a:cubicBezTo>
                    <a:pt x="1100" y="3916"/>
                    <a:pt x="1136" y="3915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23" y="3714"/>
                    <a:pt x="4352" y="3713"/>
                    <a:pt x="4381" y="3713"/>
                  </a:cubicBezTo>
                  <a:cubicBezTo>
                    <a:pt x="4812" y="3713"/>
                    <a:pt x="5140" y="3911"/>
                    <a:pt x="5297" y="4329"/>
                  </a:cubicBezTo>
                  <a:cubicBezTo>
                    <a:pt x="5631" y="5221"/>
                    <a:pt x="6328" y="5779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9"/>
                    <a:pt x="12405" y="4246"/>
                  </a:cubicBezTo>
                  <a:cubicBezTo>
                    <a:pt x="12560" y="3857"/>
                    <a:pt x="12884" y="3685"/>
                    <a:pt x="13265" y="3685"/>
                  </a:cubicBezTo>
                  <a:cubicBezTo>
                    <a:pt x="13294" y="3685"/>
                    <a:pt x="13323" y="3686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5"/>
                    <a:pt x="17562" y="3326"/>
                  </a:cubicBezTo>
                  <a:cubicBezTo>
                    <a:pt x="17754" y="2778"/>
                    <a:pt x="17461" y="2015"/>
                    <a:pt x="16631" y="2015"/>
                  </a:cubicBezTo>
                  <a:cubicBezTo>
                    <a:pt x="16616" y="2015"/>
                    <a:pt x="16601" y="2015"/>
                    <a:pt x="16586" y="2016"/>
                  </a:cubicBezTo>
                  <a:cubicBezTo>
                    <a:pt x="16478" y="2019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3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-452249" y="832170"/>
              <a:ext cx="859116" cy="291840"/>
            </a:xfrm>
            <a:custGeom>
              <a:avLst/>
              <a:gdLst/>
              <a:ahLst/>
              <a:cxnLst/>
              <a:rect l="l" t="t" r="r" b="b"/>
              <a:pathLst>
                <a:path w="17754" h="6031" extrusionOk="0">
                  <a:moveTo>
                    <a:pt x="11678" y="1"/>
                  </a:moveTo>
                  <a:cubicBezTo>
                    <a:pt x="11535" y="1"/>
                    <a:pt x="11356" y="44"/>
                    <a:pt x="11123" y="122"/>
                  </a:cubicBezTo>
                  <a:cubicBezTo>
                    <a:pt x="10340" y="355"/>
                    <a:pt x="9565" y="467"/>
                    <a:pt x="8792" y="467"/>
                  </a:cubicBezTo>
                  <a:cubicBezTo>
                    <a:pt x="7997" y="467"/>
                    <a:pt x="7204" y="348"/>
                    <a:pt x="6412" y="122"/>
                  </a:cubicBezTo>
                  <a:cubicBezTo>
                    <a:pt x="6213" y="64"/>
                    <a:pt x="6059" y="30"/>
                    <a:pt x="5935" y="30"/>
                  </a:cubicBezTo>
                  <a:cubicBezTo>
                    <a:pt x="5643" y="30"/>
                    <a:pt x="5526" y="217"/>
                    <a:pt x="5408" y="707"/>
                  </a:cubicBezTo>
                  <a:cubicBezTo>
                    <a:pt x="5213" y="1432"/>
                    <a:pt x="4767" y="1822"/>
                    <a:pt x="4070" y="1933"/>
                  </a:cubicBezTo>
                  <a:cubicBezTo>
                    <a:pt x="3457" y="1989"/>
                    <a:pt x="2816" y="2017"/>
                    <a:pt x="2203" y="2073"/>
                  </a:cubicBezTo>
                  <a:lnTo>
                    <a:pt x="2203" y="2017"/>
                  </a:lnTo>
                  <a:lnTo>
                    <a:pt x="1004" y="2017"/>
                  </a:lnTo>
                  <a:cubicBezTo>
                    <a:pt x="447" y="2073"/>
                    <a:pt x="1" y="2519"/>
                    <a:pt x="28" y="3048"/>
                  </a:cubicBezTo>
                  <a:cubicBezTo>
                    <a:pt x="55" y="3533"/>
                    <a:pt x="577" y="3914"/>
                    <a:pt x="1115" y="3914"/>
                  </a:cubicBezTo>
                  <a:cubicBezTo>
                    <a:pt x="1134" y="3914"/>
                    <a:pt x="1152" y="3914"/>
                    <a:pt x="1171" y="3913"/>
                  </a:cubicBezTo>
                  <a:cubicBezTo>
                    <a:pt x="2203" y="3829"/>
                    <a:pt x="3234" y="3773"/>
                    <a:pt x="4293" y="3690"/>
                  </a:cubicBezTo>
                  <a:cubicBezTo>
                    <a:pt x="4320" y="3688"/>
                    <a:pt x="4346" y="3687"/>
                    <a:pt x="4372" y="3687"/>
                  </a:cubicBezTo>
                  <a:cubicBezTo>
                    <a:pt x="4807" y="3687"/>
                    <a:pt x="5139" y="3910"/>
                    <a:pt x="5297" y="4331"/>
                  </a:cubicBezTo>
                  <a:cubicBezTo>
                    <a:pt x="5631" y="5195"/>
                    <a:pt x="6328" y="5752"/>
                    <a:pt x="7248" y="5892"/>
                  </a:cubicBezTo>
                  <a:cubicBezTo>
                    <a:pt x="7839" y="5987"/>
                    <a:pt x="8429" y="6030"/>
                    <a:pt x="9029" y="6030"/>
                  </a:cubicBezTo>
                  <a:cubicBezTo>
                    <a:pt x="9306" y="6030"/>
                    <a:pt x="9586" y="6021"/>
                    <a:pt x="9868" y="6003"/>
                  </a:cubicBezTo>
                  <a:cubicBezTo>
                    <a:pt x="11011" y="5892"/>
                    <a:pt x="11959" y="5362"/>
                    <a:pt x="12405" y="4219"/>
                  </a:cubicBezTo>
                  <a:cubicBezTo>
                    <a:pt x="12560" y="3831"/>
                    <a:pt x="12884" y="3659"/>
                    <a:pt x="13265" y="3659"/>
                  </a:cubicBezTo>
                  <a:cubicBezTo>
                    <a:pt x="13294" y="3659"/>
                    <a:pt x="13323" y="3660"/>
                    <a:pt x="13353" y="3662"/>
                  </a:cubicBezTo>
                  <a:cubicBezTo>
                    <a:pt x="14384" y="3745"/>
                    <a:pt x="15471" y="3773"/>
                    <a:pt x="16531" y="3885"/>
                  </a:cubicBezTo>
                  <a:cubicBezTo>
                    <a:pt x="16587" y="3891"/>
                    <a:pt x="16641" y="3894"/>
                    <a:pt x="16695" y="3894"/>
                  </a:cubicBezTo>
                  <a:cubicBezTo>
                    <a:pt x="17116" y="3894"/>
                    <a:pt x="17438" y="3699"/>
                    <a:pt x="17562" y="3327"/>
                  </a:cubicBezTo>
                  <a:cubicBezTo>
                    <a:pt x="17754" y="2779"/>
                    <a:pt x="17461" y="1988"/>
                    <a:pt x="16630" y="1988"/>
                  </a:cubicBezTo>
                  <a:cubicBezTo>
                    <a:pt x="16615" y="1988"/>
                    <a:pt x="16601" y="1989"/>
                    <a:pt x="16586" y="1989"/>
                  </a:cubicBezTo>
                  <a:cubicBezTo>
                    <a:pt x="16452" y="1993"/>
                    <a:pt x="16317" y="1995"/>
                    <a:pt x="16182" y="1995"/>
                  </a:cubicBezTo>
                  <a:cubicBezTo>
                    <a:pt x="15307" y="1995"/>
                    <a:pt x="14417" y="1922"/>
                    <a:pt x="13548" y="1850"/>
                  </a:cubicBezTo>
                  <a:cubicBezTo>
                    <a:pt x="12823" y="1794"/>
                    <a:pt x="12461" y="1460"/>
                    <a:pt x="12266" y="735"/>
                  </a:cubicBezTo>
                  <a:cubicBezTo>
                    <a:pt x="12131" y="215"/>
                    <a:pt x="11996" y="1"/>
                    <a:pt x="11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-452249" y="416811"/>
              <a:ext cx="858971" cy="292711"/>
            </a:xfrm>
            <a:custGeom>
              <a:avLst/>
              <a:gdLst/>
              <a:ahLst/>
              <a:cxnLst/>
              <a:rect l="l" t="t" r="r" b="b"/>
              <a:pathLst>
                <a:path w="17751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3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58"/>
                    <a:pt x="4767" y="1820"/>
                    <a:pt x="4070" y="1932"/>
                  </a:cubicBezTo>
                  <a:cubicBezTo>
                    <a:pt x="3457" y="2015"/>
                    <a:pt x="2816" y="2043"/>
                    <a:pt x="2203" y="2071"/>
                  </a:cubicBezTo>
                  <a:lnTo>
                    <a:pt x="2203" y="2043"/>
                  </a:lnTo>
                  <a:lnTo>
                    <a:pt x="1004" y="2043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43"/>
                    <a:pt x="545" y="3916"/>
                    <a:pt x="1065" y="3916"/>
                  </a:cubicBezTo>
                  <a:cubicBezTo>
                    <a:pt x="1100" y="3916"/>
                    <a:pt x="1136" y="3915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23" y="3714"/>
                    <a:pt x="4352" y="3713"/>
                    <a:pt x="4381" y="3713"/>
                  </a:cubicBezTo>
                  <a:cubicBezTo>
                    <a:pt x="4812" y="3713"/>
                    <a:pt x="5140" y="3911"/>
                    <a:pt x="5297" y="4329"/>
                  </a:cubicBezTo>
                  <a:cubicBezTo>
                    <a:pt x="5631" y="5221"/>
                    <a:pt x="6328" y="5779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8"/>
                    <a:pt x="12405" y="4245"/>
                  </a:cubicBezTo>
                  <a:cubicBezTo>
                    <a:pt x="12554" y="3874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5"/>
                    <a:pt x="17562" y="3326"/>
                  </a:cubicBezTo>
                  <a:cubicBezTo>
                    <a:pt x="17751" y="2786"/>
                    <a:pt x="17470" y="2013"/>
                    <a:pt x="16670" y="2013"/>
                  </a:cubicBezTo>
                  <a:cubicBezTo>
                    <a:pt x="16643" y="2013"/>
                    <a:pt x="16615" y="2014"/>
                    <a:pt x="16586" y="2015"/>
                  </a:cubicBezTo>
                  <a:cubicBezTo>
                    <a:pt x="16478" y="2018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2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-452249" y="-1"/>
              <a:ext cx="859116" cy="292760"/>
            </a:xfrm>
            <a:custGeom>
              <a:avLst/>
              <a:gdLst/>
              <a:ahLst/>
              <a:cxnLst/>
              <a:rect l="l" t="t" r="r" b="b"/>
              <a:pathLst>
                <a:path w="17754" h="6050" extrusionOk="0">
                  <a:moveTo>
                    <a:pt x="11674" y="1"/>
                  </a:moveTo>
                  <a:cubicBezTo>
                    <a:pt x="11532" y="1"/>
                    <a:pt x="11353" y="44"/>
                    <a:pt x="11123" y="121"/>
                  </a:cubicBezTo>
                  <a:cubicBezTo>
                    <a:pt x="10352" y="364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1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4"/>
                    <a:pt x="5408" y="706"/>
                  </a:cubicBezTo>
                  <a:cubicBezTo>
                    <a:pt x="5213" y="1459"/>
                    <a:pt x="4767" y="1821"/>
                    <a:pt x="4070" y="1932"/>
                  </a:cubicBezTo>
                  <a:cubicBezTo>
                    <a:pt x="3457" y="2016"/>
                    <a:pt x="2816" y="2044"/>
                    <a:pt x="2203" y="2072"/>
                  </a:cubicBezTo>
                  <a:lnTo>
                    <a:pt x="2203" y="2044"/>
                  </a:lnTo>
                  <a:lnTo>
                    <a:pt x="1004" y="2044"/>
                  </a:lnTo>
                  <a:cubicBezTo>
                    <a:pt x="447" y="2072"/>
                    <a:pt x="1" y="2518"/>
                    <a:pt x="28" y="3047"/>
                  </a:cubicBezTo>
                  <a:cubicBezTo>
                    <a:pt x="55" y="3543"/>
                    <a:pt x="545" y="3917"/>
                    <a:pt x="1065" y="3917"/>
                  </a:cubicBezTo>
                  <a:cubicBezTo>
                    <a:pt x="1100" y="3917"/>
                    <a:pt x="1136" y="3915"/>
                    <a:pt x="1171" y="3912"/>
                  </a:cubicBezTo>
                  <a:cubicBezTo>
                    <a:pt x="2203" y="3856"/>
                    <a:pt x="3234" y="3772"/>
                    <a:pt x="4293" y="3716"/>
                  </a:cubicBezTo>
                  <a:cubicBezTo>
                    <a:pt x="4323" y="3715"/>
                    <a:pt x="4352" y="3714"/>
                    <a:pt x="4381" y="3714"/>
                  </a:cubicBezTo>
                  <a:cubicBezTo>
                    <a:pt x="4812" y="3714"/>
                    <a:pt x="5140" y="3911"/>
                    <a:pt x="5297" y="4330"/>
                  </a:cubicBezTo>
                  <a:cubicBezTo>
                    <a:pt x="5631" y="5222"/>
                    <a:pt x="6328" y="5779"/>
                    <a:pt x="7248" y="5919"/>
                  </a:cubicBezTo>
                  <a:cubicBezTo>
                    <a:pt x="7788" y="6006"/>
                    <a:pt x="8328" y="6049"/>
                    <a:pt x="8875" y="6049"/>
                  </a:cubicBezTo>
                  <a:cubicBezTo>
                    <a:pt x="9203" y="6049"/>
                    <a:pt x="9534" y="6034"/>
                    <a:pt x="9868" y="6002"/>
                  </a:cubicBezTo>
                  <a:cubicBezTo>
                    <a:pt x="11011" y="5919"/>
                    <a:pt x="11959" y="5389"/>
                    <a:pt x="12405" y="4246"/>
                  </a:cubicBezTo>
                  <a:cubicBezTo>
                    <a:pt x="12554" y="3875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9"/>
                  </a:cubicBezTo>
                  <a:cubicBezTo>
                    <a:pt x="14384" y="3744"/>
                    <a:pt x="15471" y="3772"/>
                    <a:pt x="16531" y="3884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6"/>
                    <a:pt x="17562" y="3326"/>
                  </a:cubicBezTo>
                  <a:cubicBezTo>
                    <a:pt x="17754" y="2778"/>
                    <a:pt x="17461" y="2015"/>
                    <a:pt x="16631" y="2015"/>
                  </a:cubicBezTo>
                  <a:cubicBezTo>
                    <a:pt x="16616" y="2015"/>
                    <a:pt x="16601" y="2016"/>
                    <a:pt x="16586" y="2016"/>
                  </a:cubicBezTo>
                  <a:cubicBezTo>
                    <a:pt x="16478" y="2019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7"/>
                  </a:cubicBezTo>
                  <a:cubicBezTo>
                    <a:pt x="12823" y="1793"/>
                    <a:pt x="12461" y="1486"/>
                    <a:pt x="12266" y="762"/>
                  </a:cubicBezTo>
                  <a:cubicBezTo>
                    <a:pt x="12130" y="220"/>
                    <a:pt x="11995" y="1"/>
                    <a:pt x="11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-349716" y="4932539"/>
              <a:ext cx="639184" cy="232466"/>
            </a:xfrm>
            <a:custGeom>
              <a:avLst/>
              <a:gdLst/>
              <a:ahLst/>
              <a:cxnLst/>
              <a:rect l="l" t="t" r="r" b="b"/>
              <a:pathLst>
                <a:path w="13209" h="4804" extrusionOk="0">
                  <a:moveTo>
                    <a:pt x="8759" y="0"/>
                  </a:moveTo>
                  <a:cubicBezTo>
                    <a:pt x="8709" y="0"/>
                    <a:pt x="8651" y="13"/>
                    <a:pt x="8586" y="39"/>
                  </a:cubicBezTo>
                  <a:cubicBezTo>
                    <a:pt x="7958" y="262"/>
                    <a:pt x="7317" y="366"/>
                    <a:pt x="6673" y="366"/>
                  </a:cubicBezTo>
                  <a:cubicBezTo>
                    <a:pt x="6028" y="366"/>
                    <a:pt x="5380" y="262"/>
                    <a:pt x="4739" y="67"/>
                  </a:cubicBezTo>
                  <a:cubicBezTo>
                    <a:pt x="4625" y="26"/>
                    <a:pt x="4538" y="4"/>
                    <a:pt x="4468" y="4"/>
                  </a:cubicBezTo>
                  <a:cubicBezTo>
                    <a:pt x="4298" y="4"/>
                    <a:pt x="4233" y="133"/>
                    <a:pt x="4153" y="429"/>
                  </a:cubicBezTo>
                  <a:cubicBezTo>
                    <a:pt x="3986" y="1014"/>
                    <a:pt x="3707" y="1516"/>
                    <a:pt x="3011" y="1516"/>
                  </a:cubicBezTo>
                  <a:cubicBezTo>
                    <a:pt x="2258" y="1544"/>
                    <a:pt x="1561" y="1600"/>
                    <a:pt x="836" y="1655"/>
                  </a:cubicBezTo>
                  <a:cubicBezTo>
                    <a:pt x="836" y="1572"/>
                    <a:pt x="808" y="1544"/>
                    <a:pt x="781" y="1460"/>
                  </a:cubicBezTo>
                  <a:cubicBezTo>
                    <a:pt x="558" y="1600"/>
                    <a:pt x="307" y="1711"/>
                    <a:pt x="223" y="1878"/>
                  </a:cubicBezTo>
                  <a:cubicBezTo>
                    <a:pt x="0" y="2213"/>
                    <a:pt x="0" y="2575"/>
                    <a:pt x="279" y="2826"/>
                  </a:cubicBezTo>
                  <a:cubicBezTo>
                    <a:pt x="446" y="2993"/>
                    <a:pt x="725" y="3077"/>
                    <a:pt x="948" y="3077"/>
                  </a:cubicBezTo>
                  <a:cubicBezTo>
                    <a:pt x="1673" y="3049"/>
                    <a:pt x="2369" y="2938"/>
                    <a:pt x="3094" y="2854"/>
                  </a:cubicBezTo>
                  <a:cubicBezTo>
                    <a:pt x="3119" y="2853"/>
                    <a:pt x="3144" y="2852"/>
                    <a:pt x="3168" y="2852"/>
                  </a:cubicBezTo>
                  <a:cubicBezTo>
                    <a:pt x="3624" y="2852"/>
                    <a:pt x="3883" y="3100"/>
                    <a:pt x="4042" y="3523"/>
                  </a:cubicBezTo>
                  <a:cubicBezTo>
                    <a:pt x="4265" y="3997"/>
                    <a:pt x="4572" y="4359"/>
                    <a:pt x="5073" y="4527"/>
                  </a:cubicBezTo>
                  <a:cubicBezTo>
                    <a:pt x="5569" y="4717"/>
                    <a:pt x="6077" y="4803"/>
                    <a:pt x="6598" y="4803"/>
                  </a:cubicBezTo>
                  <a:cubicBezTo>
                    <a:pt x="6840" y="4803"/>
                    <a:pt x="7084" y="4785"/>
                    <a:pt x="7331" y="4750"/>
                  </a:cubicBezTo>
                  <a:cubicBezTo>
                    <a:pt x="8223" y="4638"/>
                    <a:pt x="8892" y="4248"/>
                    <a:pt x="9255" y="3356"/>
                  </a:cubicBezTo>
                  <a:cubicBezTo>
                    <a:pt x="9384" y="3019"/>
                    <a:pt x="9586" y="2851"/>
                    <a:pt x="9904" y="2851"/>
                  </a:cubicBezTo>
                  <a:cubicBezTo>
                    <a:pt x="9928" y="2851"/>
                    <a:pt x="9954" y="2852"/>
                    <a:pt x="9979" y="2854"/>
                  </a:cubicBezTo>
                  <a:cubicBezTo>
                    <a:pt x="10732" y="2938"/>
                    <a:pt x="11513" y="3049"/>
                    <a:pt x="12265" y="3105"/>
                  </a:cubicBezTo>
                  <a:cubicBezTo>
                    <a:pt x="12280" y="3106"/>
                    <a:pt x="12295" y="3106"/>
                    <a:pt x="12310" y="3106"/>
                  </a:cubicBezTo>
                  <a:cubicBezTo>
                    <a:pt x="12793" y="3106"/>
                    <a:pt x="13209" y="2670"/>
                    <a:pt x="13074" y="2129"/>
                  </a:cubicBezTo>
                  <a:cubicBezTo>
                    <a:pt x="12934" y="1683"/>
                    <a:pt x="12655" y="1572"/>
                    <a:pt x="12182" y="1572"/>
                  </a:cubicBezTo>
                  <a:cubicBezTo>
                    <a:pt x="11429" y="1572"/>
                    <a:pt x="10676" y="1572"/>
                    <a:pt x="9952" y="1460"/>
                  </a:cubicBezTo>
                  <a:cubicBezTo>
                    <a:pt x="9366" y="1405"/>
                    <a:pt x="9171" y="875"/>
                    <a:pt x="9060" y="345"/>
                  </a:cubicBezTo>
                  <a:cubicBezTo>
                    <a:pt x="9017" y="132"/>
                    <a:pt x="8925" y="0"/>
                    <a:pt x="8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" name="Google Shape;1055;p37"/>
          <p:cNvGrpSpPr/>
          <p:nvPr/>
        </p:nvGrpSpPr>
        <p:grpSpPr>
          <a:xfrm>
            <a:off x="6909561" y="4314506"/>
            <a:ext cx="1341803" cy="289320"/>
            <a:chOff x="7774275" y="4478525"/>
            <a:chExt cx="581925" cy="125475"/>
          </a:xfrm>
        </p:grpSpPr>
        <p:sp>
          <p:nvSpPr>
            <p:cNvPr id="1056" name="Google Shape;1056;p37"/>
            <p:cNvSpPr/>
            <p:nvPr/>
          </p:nvSpPr>
          <p:spPr>
            <a:xfrm>
              <a:off x="7774275" y="4478525"/>
              <a:ext cx="36250" cy="36950"/>
            </a:xfrm>
            <a:custGeom>
              <a:avLst/>
              <a:gdLst/>
              <a:ahLst/>
              <a:cxnLst/>
              <a:rect l="l" t="t" r="r" b="b"/>
              <a:pathLst>
                <a:path w="1450" h="1478" extrusionOk="0">
                  <a:moveTo>
                    <a:pt x="725" y="1"/>
                  </a:moveTo>
                  <a:cubicBezTo>
                    <a:pt x="335" y="1"/>
                    <a:pt x="0" y="335"/>
                    <a:pt x="0" y="753"/>
                  </a:cubicBezTo>
                  <a:cubicBezTo>
                    <a:pt x="0" y="1143"/>
                    <a:pt x="335" y="1478"/>
                    <a:pt x="725" y="1478"/>
                  </a:cubicBezTo>
                  <a:cubicBezTo>
                    <a:pt x="1143" y="1478"/>
                    <a:pt x="1450" y="1143"/>
                    <a:pt x="1450" y="753"/>
                  </a:cubicBezTo>
                  <a:cubicBezTo>
                    <a:pt x="1450" y="335"/>
                    <a:pt x="114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7879500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25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5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7985425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5" y="1"/>
                  </a:moveTo>
                  <a:cubicBezTo>
                    <a:pt x="307" y="1"/>
                    <a:pt x="1" y="335"/>
                    <a:pt x="1" y="753"/>
                  </a:cubicBezTo>
                  <a:cubicBezTo>
                    <a:pt x="1" y="1143"/>
                    <a:pt x="307" y="1478"/>
                    <a:pt x="725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8090650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6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6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8196575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54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54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7898325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07" y="1"/>
                    <a:pt x="0" y="335"/>
                    <a:pt x="0" y="725"/>
                  </a:cubicBezTo>
                  <a:cubicBezTo>
                    <a:pt x="0" y="1116"/>
                    <a:pt x="307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8003550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35" y="1"/>
                    <a:pt x="0" y="335"/>
                    <a:pt x="0" y="725"/>
                  </a:cubicBezTo>
                  <a:cubicBezTo>
                    <a:pt x="0" y="1116"/>
                    <a:pt x="335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8108775" y="4567725"/>
              <a:ext cx="36950" cy="36275"/>
            </a:xfrm>
            <a:custGeom>
              <a:avLst/>
              <a:gdLst/>
              <a:ahLst/>
              <a:cxnLst/>
              <a:rect l="l" t="t" r="r" b="b"/>
              <a:pathLst>
                <a:path w="1478" h="1451" extrusionOk="0">
                  <a:moveTo>
                    <a:pt x="725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25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8214000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3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3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8319225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4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4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7"/>
          <p:cNvGrpSpPr/>
          <p:nvPr/>
        </p:nvGrpSpPr>
        <p:grpSpPr>
          <a:xfrm>
            <a:off x="892636" y="539506"/>
            <a:ext cx="1341803" cy="289320"/>
            <a:chOff x="7774275" y="4478525"/>
            <a:chExt cx="581925" cy="125475"/>
          </a:xfrm>
        </p:grpSpPr>
        <p:sp>
          <p:nvSpPr>
            <p:cNvPr id="1067" name="Google Shape;1067;p37"/>
            <p:cNvSpPr/>
            <p:nvPr/>
          </p:nvSpPr>
          <p:spPr>
            <a:xfrm>
              <a:off x="7774275" y="4478525"/>
              <a:ext cx="36250" cy="36950"/>
            </a:xfrm>
            <a:custGeom>
              <a:avLst/>
              <a:gdLst/>
              <a:ahLst/>
              <a:cxnLst/>
              <a:rect l="l" t="t" r="r" b="b"/>
              <a:pathLst>
                <a:path w="1450" h="1478" extrusionOk="0">
                  <a:moveTo>
                    <a:pt x="725" y="1"/>
                  </a:moveTo>
                  <a:cubicBezTo>
                    <a:pt x="335" y="1"/>
                    <a:pt x="0" y="335"/>
                    <a:pt x="0" y="753"/>
                  </a:cubicBezTo>
                  <a:cubicBezTo>
                    <a:pt x="0" y="1143"/>
                    <a:pt x="335" y="1478"/>
                    <a:pt x="725" y="1478"/>
                  </a:cubicBezTo>
                  <a:cubicBezTo>
                    <a:pt x="1143" y="1478"/>
                    <a:pt x="1450" y="1143"/>
                    <a:pt x="1450" y="753"/>
                  </a:cubicBezTo>
                  <a:cubicBezTo>
                    <a:pt x="1450" y="335"/>
                    <a:pt x="114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7879500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25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5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7985425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5" y="1"/>
                  </a:moveTo>
                  <a:cubicBezTo>
                    <a:pt x="307" y="1"/>
                    <a:pt x="1" y="335"/>
                    <a:pt x="1" y="753"/>
                  </a:cubicBezTo>
                  <a:cubicBezTo>
                    <a:pt x="1" y="1143"/>
                    <a:pt x="307" y="1478"/>
                    <a:pt x="725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8090650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6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6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8196575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54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54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7898325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07" y="1"/>
                    <a:pt x="0" y="335"/>
                    <a:pt x="0" y="725"/>
                  </a:cubicBezTo>
                  <a:cubicBezTo>
                    <a:pt x="0" y="1116"/>
                    <a:pt x="307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8003550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35" y="1"/>
                    <a:pt x="0" y="335"/>
                    <a:pt x="0" y="725"/>
                  </a:cubicBezTo>
                  <a:cubicBezTo>
                    <a:pt x="0" y="1116"/>
                    <a:pt x="335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8108775" y="4567725"/>
              <a:ext cx="36950" cy="36275"/>
            </a:xfrm>
            <a:custGeom>
              <a:avLst/>
              <a:gdLst/>
              <a:ahLst/>
              <a:cxnLst/>
              <a:rect l="l" t="t" r="r" b="b"/>
              <a:pathLst>
                <a:path w="1478" h="1451" extrusionOk="0">
                  <a:moveTo>
                    <a:pt x="725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25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8214000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3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3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8319225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4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4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8" name="Google Shape;1078;p38"/>
          <p:cNvGrpSpPr/>
          <p:nvPr/>
        </p:nvGrpSpPr>
        <p:grpSpPr>
          <a:xfrm>
            <a:off x="8732642" y="-10753"/>
            <a:ext cx="865842" cy="5165005"/>
            <a:chOff x="-458975" y="-1"/>
            <a:chExt cx="865842" cy="5165005"/>
          </a:xfrm>
        </p:grpSpPr>
        <p:sp>
          <p:nvSpPr>
            <p:cNvPr id="1079" name="Google Shape;1079;p38"/>
            <p:cNvSpPr/>
            <p:nvPr/>
          </p:nvSpPr>
          <p:spPr>
            <a:xfrm>
              <a:off x="-458975" y="3326988"/>
              <a:ext cx="855245" cy="295131"/>
            </a:xfrm>
            <a:custGeom>
              <a:avLst/>
              <a:gdLst/>
              <a:ahLst/>
              <a:cxnLst/>
              <a:rect l="l" t="t" r="r" b="b"/>
              <a:pathLst>
                <a:path w="17674" h="6099" extrusionOk="0">
                  <a:moveTo>
                    <a:pt x="11736" y="1"/>
                  </a:moveTo>
                  <a:cubicBezTo>
                    <a:pt x="11619" y="1"/>
                    <a:pt x="11474" y="28"/>
                    <a:pt x="11290" y="76"/>
                  </a:cubicBezTo>
                  <a:cubicBezTo>
                    <a:pt x="10457" y="334"/>
                    <a:pt x="9633" y="460"/>
                    <a:pt x="8808" y="460"/>
                  </a:cubicBezTo>
                  <a:cubicBezTo>
                    <a:pt x="8030" y="460"/>
                    <a:pt x="7252" y="348"/>
                    <a:pt x="6467" y="132"/>
                  </a:cubicBezTo>
                  <a:cubicBezTo>
                    <a:pt x="6226" y="57"/>
                    <a:pt x="6052" y="11"/>
                    <a:pt x="5921" y="11"/>
                  </a:cubicBezTo>
                  <a:cubicBezTo>
                    <a:pt x="5659" y="11"/>
                    <a:pt x="5566" y="197"/>
                    <a:pt x="5436" y="717"/>
                  </a:cubicBezTo>
                  <a:cubicBezTo>
                    <a:pt x="5296" y="1275"/>
                    <a:pt x="5046" y="1749"/>
                    <a:pt x="4460" y="1832"/>
                  </a:cubicBezTo>
                  <a:cubicBezTo>
                    <a:pt x="3401" y="1944"/>
                    <a:pt x="2342" y="1972"/>
                    <a:pt x="1282" y="1972"/>
                  </a:cubicBezTo>
                  <a:cubicBezTo>
                    <a:pt x="864" y="1972"/>
                    <a:pt x="474" y="2027"/>
                    <a:pt x="251" y="2390"/>
                  </a:cubicBezTo>
                  <a:cubicBezTo>
                    <a:pt x="0" y="2724"/>
                    <a:pt x="0" y="3142"/>
                    <a:pt x="251" y="3505"/>
                  </a:cubicBezTo>
                  <a:cubicBezTo>
                    <a:pt x="452" y="3807"/>
                    <a:pt x="767" y="3927"/>
                    <a:pt x="1155" y="3927"/>
                  </a:cubicBezTo>
                  <a:cubicBezTo>
                    <a:pt x="1197" y="3927"/>
                    <a:pt x="1239" y="3926"/>
                    <a:pt x="1282" y="3923"/>
                  </a:cubicBezTo>
                  <a:cubicBezTo>
                    <a:pt x="2258" y="3811"/>
                    <a:pt x="3234" y="3728"/>
                    <a:pt x="4209" y="3672"/>
                  </a:cubicBezTo>
                  <a:cubicBezTo>
                    <a:pt x="4239" y="3671"/>
                    <a:pt x="4267" y="3670"/>
                    <a:pt x="4295" y="3670"/>
                  </a:cubicBezTo>
                  <a:cubicBezTo>
                    <a:pt x="4881" y="3670"/>
                    <a:pt x="5195" y="3946"/>
                    <a:pt x="5408" y="4425"/>
                  </a:cubicBezTo>
                  <a:cubicBezTo>
                    <a:pt x="5715" y="5094"/>
                    <a:pt x="6244" y="5567"/>
                    <a:pt x="6941" y="5790"/>
                  </a:cubicBezTo>
                  <a:cubicBezTo>
                    <a:pt x="7576" y="6002"/>
                    <a:pt x="8227" y="6099"/>
                    <a:pt x="8880" y="6099"/>
                  </a:cubicBezTo>
                  <a:cubicBezTo>
                    <a:pt x="9433" y="6099"/>
                    <a:pt x="9988" y="6030"/>
                    <a:pt x="10537" y="5902"/>
                  </a:cubicBezTo>
                  <a:cubicBezTo>
                    <a:pt x="11290" y="5735"/>
                    <a:pt x="11959" y="5317"/>
                    <a:pt x="12265" y="4536"/>
                  </a:cubicBezTo>
                  <a:cubicBezTo>
                    <a:pt x="12516" y="3960"/>
                    <a:pt x="12879" y="3631"/>
                    <a:pt x="13456" y="3631"/>
                  </a:cubicBezTo>
                  <a:cubicBezTo>
                    <a:pt x="13521" y="3631"/>
                    <a:pt x="13588" y="3636"/>
                    <a:pt x="13659" y="3644"/>
                  </a:cubicBezTo>
                  <a:cubicBezTo>
                    <a:pt x="14607" y="3700"/>
                    <a:pt x="15555" y="3811"/>
                    <a:pt x="16419" y="3895"/>
                  </a:cubicBezTo>
                  <a:cubicBezTo>
                    <a:pt x="16455" y="3897"/>
                    <a:pt x="16491" y="3898"/>
                    <a:pt x="16527" y="3898"/>
                  </a:cubicBezTo>
                  <a:cubicBezTo>
                    <a:pt x="16923" y="3898"/>
                    <a:pt x="17245" y="3754"/>
                    <a:pt x="17450" y="3421"/>
                  </a:cubicBezTo>
                  <a:cubicBezTo>
                    <a:pt x="17673" y="3087"/>
                    <a:pt x="17673" y="2696"/>
                    <a:pt x="17422" y="2362"/>
                  </a:cubicBezTo>
                  <a:cubicBezTo>
                    <a:pt x="17171" y="2027"/>
                    <a:pt x="16837" y="1944"/>
                    <a:pt x="16419" y="1944"/>
                  </a:cubicBezTo>
                  <a:cubicBezTo>
                    <a:pt x="15499" y="1944"/>
                    <a:pt x="14551" y="1888"/>
                    <a:pt x="13631" y="1860"/>
                  </a:cubicBezTo>
                  <a:cubicBezTo>
                    <a:pt x="12823" y="1832"/>
                    <a:pt x="12405" y="1386"/>
                    <a:pt x="12237" y="606"/>
                  </a:cubicBezTo>
                  <a:cubicBezTo>
                    <a:pt x="12138" y="169"/>
                    <a:pt x="12025" y="1"/>
                    <a:pt x="11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-458975" y="3731654"/>
              <a:ext cx="857906" cy="297308"/>
            </a:xfrm>
            <a:custGeom>
              <a:avLst/>
              <a:gdLst/>
              <a:ahLst/>
              <a:cxnLst/>
              <a:rect l="l" t="t" r="r" b="b"/>
              <a:pathLst>
                <a:path w="17729" h="6144" extrusionOk="0">
                  <a:moveTo>
                    <a:pt x="11714" y="1"/>
                  </a:moveTo>
                  <a:cubicBezTo>
                    <a:pt x="11637" y="1"/>
                    <a:pt x="11551" y="16"/>
                    <a:pt x="11457" y="48"/>
                  </a:cubicBezTo>
                  <a:cubicBezTo>
                    <a:pt x="10582" y="330"/>
                    <a:pt x="9700" y="476"/>
                    <a:pt x="8819" y="476"/>
                  </a:cubicBezTo>
                  <a:cubicBezTo>
                    <a:pt x="7958" y="476"/>
                    <a:pt x="7098" y="337"/>
                    <a:pt x="6244" y="48"/>
                  </a:cubicBezTo>
                  <a:cubicBezTo>
                    <a:pt x="6162" y="22"/>
                    <a:pt x="6088" y="10"/>
                    <a:pt x="6021" y="10"/>
                  </a:cubicBezTo>
                  <a:cubicBezTo>
                    <a:pt x="5796" y="10"/>
                    <a:pt x="5655" y="152"/>
                    <a:pt x="5547" y="410"/>
                  </a:cubicBezTo>
                  <a:cubicBezTo>
                    <a:pt x="5464" y="577"/>
                    <a:pt x="5436" y="772"/>
                    <a:pt x="5380" y="968"/>
                  </a:cubicBezTo>
                  <a:cubicBezTo>
                    <a:pt x="5185" y="1441"/>
                    <a:pt x="4878" y="1832"/>
                    <a:pt x="4349" y="1860"/>
                  </a:cubicBezTo>
                  <a:cubicBezTo>
                    <a:pt x="3345" y="1943"/>
                    <a:pt x="2314" y="1971"/>
                    <a:pt x="1255" y="1999"/>
                  </a:cubicBezTo>
                  <a:cubicBezTo>
                    <a:pt x="809" y="1999"/>
                    <a:pt x="446" y="2083"/>
                    <a:pt x="195" y="2445"/>
                  </a:cubicBezTo>
                  <a:cubicBezTo>
                    <a:pt x="0" y="2807"/>
                    <a:pt x="0" y="3198"/>
                    <a:pt x="251" y="3532"/>
                  </a:cubicBezTo>
                  <a:cubicBezTo>
                    <a:pt x="473" y="3842"/>
                    <a:pt x="747" y="3976"/>
                    <a:pt x="1088" y="3976"/>
                  </a:cubicBezTo>
                  <a:cubicBezTo>
                    <a:pt x="1176" y="3976"/>
                    <a:pt x="1269" y="3967"/>
                    <a:pt x="1366" y="3950"/>
                  </a:cubicBezTo>
                  <a:cubicBezTo>
                    <a:pt x="2230" y="3839"/>
                    <a:pt x="3122" y="3783"/>
                    <a:pt x="4014" y="3671"/>
                  </a:cubicBezTo>
                  <a:cubicBezTo>
                    <a:pt x="4101" y="3658"/>
                    <a:pt x="4184" y="3652"/>
                    <a:pt x="4263" y="3652"/>
                  </a:cubicBezTo>
                  <a:cubicBezTo>
                    <a:pt x="4843" y="3652"/>
                    <a:pt x="5218" y="4006"/>
                    <a:pt x="5464" y="4619"/>
                  </a:cubicBezTo>
                  <a:cubicBezTo>
                    <a:pt x="5742" y="5205"/>
                    <a:pt x="6244" y="5623"/>
                    <a:pt x="6857" y="5846"/>
                  </a:cubicBezTo>
                  <a:cubicBezTo>
                    <a:pt x="7485" y="6055"/>
                    <a:pt x="8121" y="6143"/>
                    <a:pt x="8766" y="6143"/>
                  </a:cubicBezTo>
                  <a:cubicBezTo>
                    <a:pt x="9240" y="6143"/>
                    <a:pt x="9719" y="6096"/>
                    <a:pt x="10203" y="6013"/>
                  </a:cubicBezTo>
                  <a:cubicBezTo>
                    <a:pt x="11262" y="5846"/>
                    <a:pt x="12014" y="5316"/>
                    <a:pt x="12433" y="4313"/>
                  </a:cubicBezTo>
                  <a:cubicBezTo>
                    <a:pt x="12564" y="3918"/>
                    <a:pt x="12894" y="3697"/>
                    <a:pt x="13306" y="3697"/>
                  </a:cubicBezTo>
                  <a:cubicBezTo>
                    <a:pt x="13331" y="3697"/>
                    <a:pt x="13355" y="3698"/>
                    <a:pt x="13380" y="3699"/>
                  </a:cubicBezTo>
                  <a:cubicBezTo>
                    <a:pt x="14384" y="3783"/>
                    <a:pt x="15415" y="3839"/>
                    <a:pt x="16419" y="3950"/>
                  </a:cubicBezTo>
                  <a:cubicBezTo>
                    <a:pt x="16510" y="3967"/>
                    <a:pt x="16599" y="3976"/>
                    <a:pt x="16686" y="3976"/>
                  </a:cubicBezTo>
                  <a:cubicBezTo>
                    <a:pt x="17019" y="3976"/>
                    <a:pt x="17306" y="3842"/>
                    <a:pt x="17506" y="3532"/>
                  </a:cubicBezTo>
                  <a:cubicBezTo>
                    <a:pt x="17729" y="3198"/>
                    <a:pt x="17729" y="2807"/>
                    <a:pt x="17506" y="2445"/>
                  </a:cubicBezTo>
                  <a:cubicBezTo>
                    <a:pt x="17227" y="2083"/>
                    <a:pt x="16865" y="1999"/>
                    <a:pt x="16419" y="1999"/>
                  </a:cubicBezTo>
                  <a:cubicBezTo>
                    <a:pt x="15332" y="1999"/>
                    <a:pt x="14300" y="1971"/>
                    <a:pt x="13241" y="1832"/>
                  </a:cubicBezTo>
                  <a:cubicBezTo>
                    <a:pt x="12572" y="1720"/>
                    <a:pt x="12377" y="1163"/>
                    <a:pt x="12237" y="577"/>
                  </a:cubicBezTo>
                  <a:cubicBezTo>
                    <a:pt x="12151" y="188"/>
                    <a:pt x="11981" y="1"/>
                    <a:pt x="11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-453604" y="4156740"/>
              <a:ext cx="852535" cy="293631"/>
            </a:xfrm>
            <a:custGeom>
              <a:avLst/>
              <a:gdLst/>
              <a:ahLst/>
              <a:cxnLst/>
              <a:rect l="l" t="t" r="r" b="b"/>
              <a:pathLst>
                <a:path w="17618" h="6068" extrusionOk="0">
                  <a:moveTo>
                    <a:pt x="11747" y="1"/>
                  </a:moveTo>
                  <a:cubicBezTo>
                    <a:pt x="11634" y="1"/>
                    <a:pt x="11494" y="26"/>
                    <a:pt x="11318" y="71"/>
                  </a:cubicBezTo>
                  <a:cubicBezTo>
                    <a:pt x="10500" y="330"/>
                    <a:pt x="9675" y="455"/>
                    <a:pt x="8850" y="455"/>
                  </a:cubicBezTo>
                  <a:cubicBezTo>
                    <a:pt x="8072" y="455"/>
                    <a:pt x="7295" y="343"/>
                    <a:pt x="6523" y="127"/>
                  </a:cubicBezTo>
                  <a:cubicBezTo>
                    <a:pt x="6273" y="53"/>
                    <a:pt x="6093" y="6"/>
                    <a:pt x="5958" y="6"/>
                  </a:cubicBezTo>
                  <a:cubicBezTo>
                    <a:pt x="5687" y="6"/>
                    <a:pt x="5594" y="192"/>
                    <a:pt x="5464" y="712"/>
                  </a:cubicBezTo>
                  <a:cubicBezTo>
                    <a:pt x="5325" y="1270"/>
                    <a:pt x="5018" y="1744"/>
                    <a:pt x="4377" y="1827"/>
                  </a:cubicBezTo>
                  <a:cubicBezTo>
                    <a:pt x="3513" y="1939"/>
                    <a:pt x="2677" y="1995"/>
                    <a:pt x="1813" y="2078"/>
                  </a:cubicBezTo>
                  <a:cubicBezTo>
                    <a:pt x="1813" y="2023"/>
                    <a:pt x="1813" y="2023"/>
                    <a:pt x="1757" y="1967"/>
                  </a:cubicBezTo>
                  <a:cubicBezTo>
                    <a:pt x="1534" y="1967"/>
                    <a:pt x="1283" y="1939"/>
                    <a:pt x="1032" y="1939"/>
                  </a:cubicBezTo>
                  <a:cubicBezTo>
                    <a:pt x="475" y="1939"/>
                    <a:pt x="1" y="2413"/>
                    <a:pt x="29" y="2942"/>
                  </a:cubicBezTo>
                  <a:cubicBezTo>
                    <a:pt x="81" y="3493"/>
                    <a:pt x="577" y="3895"/>
                    <a:pt x="1145" y="3895"/>
                  </a:cubicBezTo>
                  <a:cubicBezTo>
                    <a:pt x="1182" y="3895"/>
                    <a:pt x="1218" y="3894"/>
                    <a:pt x="1255" y="3890"/>
                  </a:cubicBezTo>
                  <a:cubicBezTo>
                    <a:pt x="2286" y="3779"/>
                    <a:pt x="3346" y="3695"/>
                    <a:pt x="4377" y="3639"/>
                  </a:cubicBezTo>
                  <a:cubicBezTo>
                    <a:pt x="4405" y="3638"/>
                    <a:pt x="4432" y="3637"/>
                    <a:pt x="4459" y="3637"/>
                  </a:cubicBezTo>
                  <a:cubicBezTo>
                    <a:pt x="4912" y="3637"/>
                    <a:pt x="5195" y="3861"/>
                    <a:pt x="5353" y="4308"/>
                  </a:cubicBezTo>
                  <a:cubicBezTo>
                    <a:pt x="5631" y="5061"/>
                    <a:pt x="6189" y="5507"/>
                    <a:pt x="6969" y="5758"/>
                  </a:cubicBezTo>
                  <a:cubicBezTo>
                    <a:pt x="7572" y="5982"/>
                    <a:pt x="8184" y="6067"/>
                    <a:pt x="8801" y="6067"/>
                  </a:cubicBezTo>
                  <a:cubicBezTo>
                    <a:pt x="9184" y="6067"/>
                    <a:pt x="9568" y="6034"/>
                    <a:pt x="9952" y="5981"/>
                  </a:cubicBezTo>
                  <a:cubicBezTo>
                    <a:pt x="11039" y="5786"/>
                    <a:pt x="11931" y="5312"/>
                    <a:pt x="12405" y="4197"/>
                  </a:cubicBezTo>
                  <a:cubicBezTo>
                    <a:pt x="12561" y="3808"/>
                    <a:pt x="12885" y="3636"/>
                    <a:pt x="13287" y="3636"/>
                  </a:cubicBezTo>
                  <a:cubicBezTo>
                    <a:pt x="13318" y="3636"/>
                    <a:pt x="13349" y="3637"/>
                    <a:pt x="13381" y="3639"/>
                  </a:cubicBezTo>
                  <a:cubicBezTo>
                    <a:pt x="14384" y="3695"/>
                    <a:pt x="15388" y="3779"/>
                    <a:pt x="16419" y="3890"/>
                  </a:cubicBezTo>
                  <a:cubicBezTo>
                    <a:pt x="16512" y="3902"/>
                    <a:pt x="16603" y="3909"/>
                    <a:pt x="16691" y="3909"/>
                  </a:cubicBezTo>
                  <a:cubicBezTo>
                    <a:pt x="17028" y="3909"/>
                    <a:pt x="17318" y="3809"/>
                    <a:pt x="17451" y="3500"/>
                  </a:cubicBezTo>
                  <a:cubicBezTo>
                    <a:pt x="17590" y="3193"/>
                    <a:pt x="17618" y="2775"/>
                    <a:pt x="17534" y="2441"/>
                  </a:cubicBezTo>
                  <a:cubicBezTo>
                    <a:pt x="17339" y="2023"/>
                    <a:pt x="16921" y="1939"/>
                    <a:pt x="16475" y="1939"/>
                  </a:cubicBezTo>
                  <a:cubicBezTo>
                    <a:pt x="16099" y="1953"/>
                    <a:pt x="15722" y="1960"/>
                    <a:pt x="15346" y="1960"/>
                  </a:cubicBezTo>
                  <a:cubicBezTo>
                    <a:pt x="14970" y="1960"/>
                    <a:pt x="14593" y="1953"/>
                    <a:pt x="14217" y="1939"/>
                  </a:cubicBezTo>
                  <a:cubicBezTo>
                    <a:pt x="12879" y="1855"/>
                    <a:pt x="12517" y="1577"/>
                    <a:pt x="12266" y="601"/>
                  </a:cubicBezTo>
                  <a:cubicBezTo>
                    <a:pt x="12165" y="176"/>
                    <a:pt x="12049" y="1"/>
                    <a:pt x="11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-453604" y="4573599"/>
              <a:ext cx="852535" cy="292760"/>
            </a:xfrm>
            <a:custGeom>
              <a:avLst/>
              <a:gdLst/>
              <a:ahLst/>
              <a:cxnLst/>
              <a:rect l="l" t="t" r="r" b="b"/>
              <a:pathLst>
                <a:path w="17618" h="6050" extrusionOk="0">
                  <a:moveTo>
                    <a:pt x="11656" y="0"/>
                  </a:moveTo>
                  <a:cubicBezTo>
                    <a:pt x="11578" y="0"/>
                    <a:pt x="11492" y="14"/>
                    <a:pt x="11402" y="42"/>
                  </a:cubicBezTo>
                  <a:cubicBezTo>
                    <a:pt x="10510" y="321"/>
                    <a:pt x="9625" y="460"/>
                    <a:pt x="8747" y="460"/>
                  </a:cubicBezTo>
                  <a:cubicBezTo>
                    <a:pt x="7868" y="460"/>
                    <a:pt x="6997" y="321"/>
                    <a:pt x="6133" y="42"/>
                  </a:cubicBezTo>
                  <a:cubicBezTo>
                    <a:pt x="6052" y="15"/>
                    <a:pt x="5980" y="2"/>
                    <a:pt x="5916" y="2"/>
                  </a:cubicBezTo>
                  <a:cubicBezTo>
                    <a:pt x="5651" y="2"/>
                    <a:pt x="5521" y="213"/>
                    <a:pt x="5408" y="460"/>
                  </a:cubicBezTo>
                  <a:cubicBezTo>
                    <a:pt x="5297" y="739"/>
                    <a:pt x="5269" y="1045"/>
                    <a:pt x="5074" y="1268"/>
                  </a:cubicBezTo>
                  <a:cubicBezTo>
                    <a:pt x="4879" y="1491"/>
                    <a:pt x="4572" y="1770"/>
                    <a:pt x="4238" y="1826"/>
                  </a:cubicBezTo>
                  <a:cubicBezTo>
                    <a:pt x="3206" y="1910"/>
                    <a:pt x="2119" y="1965"/>
                    <a:pt x="1032" y="1965"/>
                  </a:cubicBezTo>
                  <a:cubicBezTo>
                    <a:pt x="447" y="1965"/>
                    <a:pt x="1" y="2300"/>
                    <a:pt x="1" y="2885"/>
                  </a:cubicBezTo>
                  <a:cubicBezTo>
                    <a:pt x="1" y="3490"/>
                    <a:pt x="422" y="3921"/>
                    <a:pt x="962" y="3921"/>
                  </a:cubicBezTo>
                  <a:cubicBezTo>
                    <a:pt x="994" y="3921"/>
                    <a:pt x="1027" y="3920"/>
                    <a:pt x="1060" y="3917"/>
                  </a:cubicBezTo>
                  <a:cubicBezTo>
                    <a:pt x="1924" y="3805"/>
                    <a:pt x="2732" y="3666"/>
                    <a:pt x="3624" y="3638"/>
                  </a:cubicBezTo>
                  <a:cubicBezTo>
                    <a:pt x="3767" y="3629"/>
                    <a:pt x="3899" y="3622"/>
                    <a:pt x="4022" y="3622"/>
                  </a:cubicBezTo>
                  <a:cubicBezTo>
                    <a:pt x="4643" y="3622"/>
                    <a:pt x="5027" y="3780"/>
                    <a:pt x="5353" y="4502"/>
                  </a:cubicBezTo>
                  <a:cubicBezTo>
                    <a:pt x="5631" y="5171"/>
                    <a:pt x="6189" y="5645"/>
                    <a:pt x="6914" y="5812"/>
                  </a:cubicBezTo>
                  <a:cubicBezTo>
                    <a:pt x="7555" y="5982"/>
                    <a:pt x="8184" y="6050"/>
                    <a:pt x="8827" y="6050"/>
                  </a:cubicBezTo>
                  <a:cubicBezTo>
                    <a:pt x="9133" y="6050"/>
                    <a:pt x="9442" y="6034"/>
                    <a:pt x="9757" y="6007"/>
                  </a:cubicBezTo>
                  <a:cubicBezTo>
                    <a:pt x="10928" y="5896"/>
                    <a:pt x="11820" y="5394"/>
                    <a:pt x="12322" y="4279"/>
                  </a:cubicBezTo>
                  <a:cubicBezTo>
                    <a:pt x="12461" y="4000"/>
                    <a:pt x="12851" y="3666"/>
                    <a:pt x="13102" y="3666"/>
                  </a:cubicBezTo>
                  <a:cubicBezTo>
                    <a:pt x="14189" y="3666"/>
                    <a:pt x="15248" y="3777"/>
                    <a:pt x="16336" y="3917"/>
                  </a:cubicBezTo>
                  <a:cubicBezTo>
                    <a:pt x="16420" y="3929"/>
                    <a:pt x="16501" y="3935"/>
                    <a:pt x="16580" y="3935"/>
                  </a:cubicBezTo>
                  <a:cubicBezTo>
                    <a:pt x="16866" y="3935"/>
                    <a:pt x="17114" y="3845"/>
                    <a:pt x="17311" y="3582"/>
                  </a:cubicBezTo>
                  <a:cubicBezTo>
                    <a:pt x="17590" y="3248"/>
                    <a:pt x="17618" y="2829"/>
                    <a:pt x="17395" y="2439"/>
                  </a:cubicBezTo>
                  <a:cubicBezTo>
                    <a:pt x="17172" y="2133"/>
                    <a:pt x="16865" y="1993"/>
                    <a:pt x="16447" y="1993"/>
                  </a:cubicBezTo>
                  <a:cubicBezTo>
                    <a:pt x="15667" y="1993"/>
                    <a:pt x="14942" y="1965"/>
                    <a:pt x="14189" y="1965"/>
                  </a:cubicBezTo>
                  <a:cubicBezTo>
                    <a:pt x="13102" y="1965"/>
                    <a:pt x="12294" y="1603"/>
                    <a:pt x="12099" y="376"/>
                  </a:cubicBezTo>
                  <a:cubicBezTo>
                    <a:pt x="12057" y="125"/>
                    <a:pt x="11889" y="0"/>
                    <a:pt x="11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-452249" y="2910710"/>
              <a:ext cx="859116" cy="292421"/>
            </a:xfrm>
            <a:custGeom>
              <a:avLst/>
              <a:gdLst/>
              <a:ahLst/>
              <a:cxnLst/>
              <a:rect l="l" t="t" r="r" b="b"/>
              <a:pathLst>
                <a:path w="17754" h="6043" extrusionOk="0">
                  <a:moveTo>
                    <a:pt x="11678" y="1"/>
                  </a:moveTo>
                  <a:cubicBezTo>
                    <a:pt x="11535" y="1"/>
                    <a:pt x="11356" y="44"/>
                    <a:pt x="11123" y="121"/>
                  </a:cubicBezTo>
                  <a:cubicBezTo>
                    <a:pt x="10340" y="355"/>
                    <a:pt x="9565" y="466"/>
                    <a:pt x="8792" y="466"/>
                  </a:cubicBezTo>
                  <a:cubicBezTo>
                    <a:pt x="7997" y="466"/>
                    <a:pt x="7204" y="348"/>
                    <a:pt x="6412" y="121"/>
                  </a:cubicBezTo>
                  <a:cubicBezTo>
                    <a:pt x="6215" y="72"/>
                    <a:pt x="6062" y="42"/>
                    <a:pt x="5939" y="42"/>
                  </a:cubicBezTo>
                  <a:cubicBezTo>
                    <a:pt x="5645" y="42"/>
                    <a:pt x="5526" y="215"/>
                    <a:pt x="5408" y="707"/>
                  </a:cubicBezTo>
                  <a:cubicBezTo>
                    <a:pt x="5213" y="1431"/>
                    <a:pt x="4767" y="1822"/>
                    <a:pt x="4070" y="1933"/>
                  </a:cubicBezTo>
                  <a:cubicBezTo>
                    <a:pt x="3457" y="1989"/>
                    <a:pt x="2816" y="2045"/>
                    <a:pt x="2203" y="2073"/>
                  </a:cubicBezTo>
                  <a:lnTo>
                    <a:pt x="2203" y="2045"/>
                  </a:lnTo>
                  <a:lnTo>
                    <a:pt x="1004" y="2045"/>
                  </a:lnTo>
                  <a:cubicBezTo>
                    <a:pt x="447" y="2073"/>
                    <a:pt x="1" y="2519"/>
                    <a:pt x="28" y="3048"/>
                  </a:cubicBezTo>
                  <a:cubicBezTo>
                    <a:pt x="55" y="3559"/>
                    <a:pt x="574" y="3914"/>
                    <a:pt x="1111" y="3914"/>
                  </a:cubicBezTo>
                  <a:cubicBezTo>
                    <a:pt x="1131" y="3914"/>
                    <a:pt x="1151" y="3913"/>
                    <a:pt x="1171" y="3912"/>
                  </a:cubicBezTo>
                  <a:cubicBezTo>
                    <a:pt x="2203" y="3857"/>
                    <a:pt x="3234" y="3773"/>
                    <a:pt x="4293" y="3717"/>
                  </a:cubicBezTo>
                  <a:cubicBezTo>
                    <a:pt x="4341" y="3712"/>
                    <a:pt x="4388" y="3709"/>
                    <a:pt x="4433" y="3709"/>
                  </a:cubicBezTo>
                  <a:cubicBezTo>
                    <a:pt x="4838" y="3709"/>
                    <a:pt x="5146" y="3930"/>
                    <a:pt x="5297" y="4330"/>
                  </a:cubicBezTo>
                  <a:cubicBezTo>
                    <a:pt x="5631" y="5195"/>
                    <a:pt x="6328" y="5752"/>
                    <a:pt x="7248" y="5891"/>
                  </a:cubicBezTo>
                  <a:cubicBezTo>
                    <a:pt x="7835" y="5986"/>
                    <a:pt x="8422" y="6042"/>
                    <a:pt x="9018" y="6042"/>
                  </a:cubicBezTo>
                  <a:cubicBezTo>
                    <a:pt x="9299" y="6042"/>
                    <a:pt x="9582" y="6030"/>
                    <a:pt x="9868" y="6003"/>
                  </a:cubicBezTo>
                  <a:cubicBezTo>
                    <a:pt x="11011" y="5891"/>
                    <a:pt x="11959" y="5390"/>
                    <a:pt x="12405" y="4219"/>
                  </a:cubicBezTo>
                  <a:cubicBezTo>
                    <a:pt x="12560" y="3830"/>
                    <a:pt x="12884" y="3658"/>
                    <a:pt x="13265" y="3658"/>
                  </a:cubicBezTo>
                  <a:cubicBezTo>
                    <a:pt x="13294" y="3658"/>
                    <a:pt x="13323" y="3659"/>
                    <a:pt x="13353" y="3661"/>
                  </a:cubicBezTo>
                  <a:cubicBezTo>
                    <a:pt x="14384" y="3745"/>
                    <a:pt x="15471" y="3773"/>
                    <a:pt x="16531" y="3884"/>
                  </a:cubicBezTo>
                  <a:cubicBezTo>
                    <a:pt x="16587" y="3891"/>
                    <a:pt x="16641" y="3894"/>
                    <a:pt x="16695" y="3894"/>
                  </a:cubicBezTo>
                  <a:cubicBezTo>
                    <a:pt x="17116" y="3894"/>
                    <a:pt x="17438" y="3698"/>
                    <a:pt x="17562" y="3327"/>
                  </a:cubicBezTo>
                  <a:cubicBezTo>
                    <a:pt x="17754" y="2779"/>
                    <a:pt x="17461" y="1988"/>
                    <a:pt x="16630" y="1988"/>
                  </a:cubicBezTo>
                  <a:cubicBezTo>
                    <a:pt x="16615" y="1988"/>
                    <a:pt x="16601" y="1988"/>
                    <a:pt x="16586" y="1989"/>
                  </a:cubicBezTo>
                  <a:cubicBezTo>
                    <a:pt x="16399" y="1999"/>
                    <a:pt x="16210" y="2004"/>
                    <a:pt x="16021" y="2004"/>
                  </a:cubicBezTo>
                  <a:cubicBezTo>
                    <a:pt x="15198" y="2004"/>
                    <a:pt x="14364" y="1918"/>
                    <a:pt x="13548" y="1850"/>
                  </a:cubicBezTo>
                  <a:cubicBezTo>
                    <a:pt x="12823" y="1794"/>
                    <a:pt x="12461" y="1487"/>
                    <a:pt x="12266" y="735"/>
                  </a:cubicBezTo>
                  <a:cubicBezTo>
                    <a:pt x="12131" y="215"/>
                    <a:pt x="11996" y="1"/>
                    <a:pt x="11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-452249" y="2493995"/>
              <a:ext cx="858971" cy="292711"/>
            </a:xfrm>
            <a:custGeom>
              <a:avLst/>
              <a:gdLst/>
              <a:ahLst/>
              <a:cxnLst/>
              <a:rect l="l" t="t" r="r" b="b"/>
              <a:pathLst>
                <a:path w="17751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3"/>
                    <a:pt x="9587" y="476"/>
                    <a:pt x="8826" y="476"/>
                  </a:cubicBezTo>
                  <a:cubicBezTo>
                    <a:pt x="8019" y="476"/>
                    <a:pt x="7215" y="349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30"/>
                    <a:pt x="4767" y="1820"/>
                    <a:pt x="4070" y="1932"/>
                  </a:cubicBezTo>
                  <a:cubicBezTo>
                    <a:pt x="3457" y="2015"/>
                    <a:pt x="2816" y="2043"/>
                    <a:pt x="2203" y="2071"/>
                  </a:cubicBezTo>
                  <a:lnTo>
                    <a:pt x="2203" y="2043"/>
                  </a:lnTo>
                  <a:lnTo>
                    <a:pt x="1004" y="2043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57"/>
                    <a:pt x="574" y="3912"/>
                    <a:pt x="1111" y="3912"/>
                  </a:cubicBezTo>
                  <a:cubicBezTo>
                    <a:pt x="1131" y="3912"/>
                    <a:pt x="1151" y="3912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41" y="3710"/>
                    <a:pt x="4388" y="3707"/>
                    <a:pt x="4433" y="3707"/>
                  </a:cubicBezTo>
                  <a:cubicBezTo>
                    <a:pt x="4838" y="3707"/>
                    <a:pt x="5146" y="3928"/>
                    <a:pt x="5297" y="4329"/>
                  </a:cubicBezTo>
                  <a:cubicBezTo>
                    <a:pt x="5631" y="5193"/>
                    <a:pt x="6328" y="5751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8"/>
                    <a:pt x="12405" y="4245"/>
                  </a:cubicBezTo>
                  <a:cubicBezTo>
                    <a:pt x="12554" y="3874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0"/>
                    <a:pt x="16734" y="3900"/>
                  </a:cubicBezTo>
                  <a:cubicBezTo>
                    <a:pt x="17137" y="3900"/>
                    <a:pt x="17442" y="3685"/>
                    <a:pt x="17562" y="3326"/>
                  </a:cubicBezTo>
                  <a:cubicBezTo>
                    <a:pt x="17751" y="2786"/>
                    <a:pt x="17470" y="2013"/>
                    <a:pt x="16670" y="2013"/>
                  </a:cubicBezTo>
                  <a:cubicBezTo>
                    <a:pt x="16643" y="2013"/>
                    <a:pt x="16615" y="2014"/>
                    <a:pt x="16586" y="2015"/>
                  </a:cubicBezTo>
                  <a:cubicBezTo>
                    <a:pt x="16478" y="2018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2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-452249" y="2079120"/>
              <a:ext cx="859116" cy="292518"/>
            </a:xfrm>
            <a:custGeom>
              <a:avLst/>
              <a:gdLst/>
              <a:ahLst/>
              <a:cxnLst/>
              <a:rect l="l" t="t" r="r" b="b"/>
              <a:pathLst>
                <a:path w="17754" h="6045" extrusionOk="0">
                  <a:moveTo>
                    <a:pt x="11671" y="1"/>
                  </a:moveTo>
                  <a:cubicBezTo>
                    <a:pt x="11530" y="1"/>
                    <a:pt x="11352" y="40"/>
                    <a:pt x="11123" y="108"/>
                  </a:cubicBezTo>
                  <a:cubicBezTo>
                    <a:pt x="10340" y="356"/>
                    <a:pt x="9563" y="474"/>
                    <a:pt x="8790" y="474"/>
                  </a:cubicBezTo>
                  <a:cubicBezTo>
                    <a:pt x="7995" y="474"/>
                    <a:pt x="7204" y="349"/>
                    <a:pt x="6412" y="108"/>
                  </a:cubicBezTo>
                  <a:cubicBezTo>
                    <a:pt x="6226" y="62"/>
                    <a:pt x="6079" y="35"/>
                    <a:pt x="5960" y="35"/>
                  </a:cubicBezTo>
                  <a:cubicBezTo>
                    <a:pt x="5650" y="35"/>
                    <a:pt x="5529" y="218"/>
                    <a:pt x="5408" y="722"/>
                  </a:cubicBezTo>
                  <a:cubicBezTo>
                    <a:pt x="5213" y="1446"/>
                    <a:pt x="4767" y="1837"/>
                    <a:pt x="4070" y="1920"/>
                  </a:cubicBezTo>
                  <a:cubicBezTo>
                    <a:pt x="3457" y="2004"/>
                    <a:pt x="2816" y="2032"/>
                    <a:pt x="2203" y="2087"/>
                  </a:cubicBezTo>
                  <a:lnTo>
                    <a:pt x="2203" y="2032"/>
                  </a:lnTo>
                  <a:lnTo>
                    <a:pt x="1004" y="2032"/>
                  </a:lnTo>
                  <a:cubicBezTo>
                    <a:pt x="447" y="2060"/>
                    <a:pt x="1" y="2533"/>
                    <a:pt x="28" y="3035"/>
                  </a:cubicBezTo>
                  <a:cubicBezTo>
                    <a:pt x="55" y="3547"/>
                    <a:pt x="577" y="3929"/>
                    <a:pt x="1115" y="3929"/>
                  </a:cubicBezTo>
                  <a:cubicBezTo>
                    <a:pt x="1134" y="3929"/>
                    <a:pt x="1153" y="3928"/>
                    <a:pt x="1171" y="3927"/>
                  </a:cubicBezTo>
                  <a:cubicBezTo>
                    <a:pt x="2203" y="3844"/>
                    <a:pt x="3234" y="3788"/>
                    <a:pt x="4293" y="3704"/>
                  </a:cubicBezTo>
                  <a:cubicBezTo>
                    <a:pt x="4323" y="3702"/>
                    <a:pt x="4352" y="3702"/>
                    <a:pt x="4380" y="3702"/>
                  </a:cubicBezTo>
                  <a:cubicBezTo>
                    <a:pt x="4811" y="3702"/>
                    <a:pt x="5140" y="3901"/>
                    <a:pt x="5297" y="4345"/>
                  </a:cubicBezTo>
                  <a:cubicBezTo>
                    <a:pt x="5631" y="5209"/>
                    <a:pt x="6328" y="5767"/>
                    <a:pt x="7248" y="5906"/>
                  </a:cubicBezTo>
                  <a:cubicBezTo>
                    <a:pt x="7839" y="6002"/>
                    <a:pt x="8429" y="6045"/>
                    <a:pt x="9029" y="6045"/>
                  </a:cubicBezTo>
                  <a:cubicBezTo>
                    <a:pt x="9306" y="6045"/>
                    <a:pt x="9586" y="6035"/>
                    <a:pt x="9868" y="6018"/>
                  </a:cubicBezTo>
                  <a:cubicBezTo>
                    <a:pt x="11011" y="5906"/>
                    <a:pt x="11959" y="5377"/>
                    <a:pt x="12405" y="4234"/>
                  </a:cubicBezTo>
                  <a:cubicBezTo>
                    <a:pt x="12560" y="3845"/>
                    <a:pt x="12884" y="3673"/>
                    <a:pt x="13265" y="3673"/>
                  </a:cubicBezTo>
                  <a:cubicBezTo>
                    <a:pt x="13294" y="3673"/>
                    <a:pt x="13323" y="3674"/>
                    <a:pt x="13353" y="3676"/>
                  </a:cubicBezTo>
                  <a:cubicBezTo>
                    <a:pt x="14384" y="3732"/>
                    <a:pt x="15471" y="3788"/>
                    <a:pt x="16531" y="3871"/>
                  </a:cubicBezTo>
                  <a:cubicBezTo>
                    <a:pt x="16601" y="3883"/>
                    <a:pt x="16669" y="3889"/>
                    <a:pt x="16734" y="3889"/>
                  </a:cubicBezTo>
                  <a:cubicBezTo>
                    <a:pt x="17137" y="3889"/>
                    <a:pt x="17442" y="3674"/>
                    <a:pt x="17562" y="3314"/>
                  </a:cubicBezTo>
                  <a:cubicBezTo>
                    <a:pt x="17754" y="2766"/>
                    <a:pt x="17461" y="2003"/>
                    <a:pt x="16631" y="2003"/>
                  </a:cubicBezTo>
                  <a:cubicBezTo>
                    <a:pt x="16616" y="2003"/>
                    <a:pt x="16601" y="2003"/>
                    <a:pt x="16586" y="2004"/>
                  </a:cubicBezTo>
                  <a:cubicBezTo>
                    <a:pt x="16478" y="2007"/>
                    <a:pt x="16369" y="2008"/>
                    <a:pt x="16260" y="2008"/>
                  </a:cubicBezTo>
                  <a:cubicBezTo>
                    <a:pt x="15360" y="2008"/>
                    <a:pt x="14443" y="1914"/>
                    <a:pt x="13548" y="1864"/>
                  </a:cubicBezTo>
                  <a:cubicBezTo>
                    <a:pt x="12823" y="1781"/>
                    <a:pt x="12461" y="1474"/>
                    <a:pt x="12266" y="749"/>
                  </a:cubicBezTo>
                  <a:cubicBezTo>
                    <a:pt x="12130" y="207"/>
                    <a:pt x="11994" y="1"/>
                    <a:pt x="11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-452249" y="1663083"/>
              <a:ext cx="859116" cy="292372"/>
            </a:xfrm>
            <a:custGeom>
              <a:avLst/>
              <a:gdLst/>
              <a:ahLst/>
              <a:cxnLst/>
              <a:rect l="l" t="t" r="r" b="b"/>
              <a:pathLst>
                <a:path w="17754" h="6042" extrusionOk="0">
                  <a:moveTo>
                    <a:pt x="11678" y="0"/>
                  </a:moveTo>
                  <a:cubicBezTo>
                    <a:pt x="11535" y="0"/>
                    <a:pt x="11356" y="43"/>
                    <a:pt x="11123" y="121"/>
                  </a:cubicBezTo>
                  <a:cubicBezTo>
                    <a:pt x="10340" y="354"/>
                    <a:pt x="9565" y="466"/>
                    <a:pt x="8792" y="466"/>
                  </a:cubicBezTo>
                  <a:cubicBezTo>
                    <a:pt x="7997" y="466"/>
                    <a:pt x="7204" y="347"/>
                    <a:pt x="6412" y="121"/>
                  </a:cubicBezTo>
                  <a:cubicBezTo>
                    <a:pt x="6215" y="72"/>
                    <a:pt x="6062" y="42"/>
                    <a:pt x="5939" y="42"/>
                  </a:cubicBezTo>
                  <a:cubicBezTo>
                    <a:pt x="5645" y="42"/>
                    <a:pt x="5526" y="214"/>
                    <a:pt x="5408" y="706"/>
                  </a:cubicBezTo>
                  <a:cubicBezTo>
                    <a:pt x="5213" y="1431"/>
                    <a:pt x="4767" y="1821"/>
                    <a:pt x="4070" y="1933"/>
                  </a:cubicBezTo>
                  <a:cubicBezTo>
                    <a:pt x="3457" y="1988"/>
                    <a:pt x="2816" y="2044"/>
                    <a:pt x="2203" y="2072"/>
                  </a:cubicBezTo>
                  <a:lnTo>
                    <a:pt x="2203" y="2016"/>
                  </a:lnTo>
                  <a:lnTo>
                    <a:pt x="1004" y="2016"/>
                  </a:lnTo>
                  <a:cubicBezTo>
                    <a:pt x="447" y="2072"/>
                    <a:pt x="1" y="2518"/>
                    <a:pt x="28" y="3048"/>
                  </a:cubicBezTo>
                  <a:cubicBezTo>
                    <a:pt x="55" y="3532"/>
                    <a:pt x="577" y="3913"/>
                    <a:pt x="1115" y="3913"/>
                  </a:cubicBezTo>
                  <a:cubicBezTo>
                    <a:pt x="1134" y="3913"/>
                    <a:pt x="1152" y="3913"/>
                    <a:pt x="1171" y="3912"/>
                  </a:cubicBezTo>
                  <a:cubicBezTo>
                    <a:pt x="2203" y="3856"/>
                    <a:pt x="3234" y="3772"/>
                    <a:pt x="4293" y="3717"/>
                  </a:cubicBezTo>
                  <a:cubicBezTo>
                    <a:pt x="4341" y="3711"/>
                    <a:pt x="4388" y="3708"/>
                    <a:pt x="4433" y="3708"/>
                  </a:cubicBezTo>
                  <a:cubicBezTo>
                    <a:pt x="4838" y="3708"/>
                    <a:pt x="5146" y="3929"/>
                    <a:pt x="5297" y="4330"/>
                  </a:cubicBezTo>
                  <a:cubicBezTo>
                    <a:pt x="5631" y="5194"/>
                    <a:pt x="6328" y="5751"/>
                    <a:pt x="7248" y="5891"/>
                  </a:cubicBezTo>
                  <a:cubicBezTo>
                    <a:pt x="7835" y="5986"/>
                    <a:pt x="8422" y="6042"/>
                    <a:pt x="9018" y="6042"/>
                  </a:cubicBezTo>
                  <a:cubicBezTo>
                    <a:pt x="9299" y="6042"/>
                    <a:pt x="9582" y="6029"/>
                    <a:pt x="9868" y="6002"/>
                  </a:cubicBezTo>
                  <a:cubicBezTo>
                    <a:pt x="11011" y="5891"/>
                    <a:pt x="11959" y="5389"/>
                    <a:pt x="12405" y="4218"/>
                  </a:cubicBezTo>
                  <a:cubicBezTo>
                    <a:pt x="12560" y="3830"/>
                    <a:pt x="12884" y="3658"/>
                    <a:pt x="13265" y="3658"/>
                  </a:cubicBezTo>
                  <a:cubicBezTo>
                    <a:pt x="13294" y="3658"/>
                    <a:pt x="13323" y="3659"/>
                    <a:pt x="13353" y="3661"/>
                  </a:cubicBezTo>
                  <a:cubicBezTo>
                    <a:pt x="14384" y="3744"/>
                    <a:pt x="15471" y="3772"/>
                    <a:pt x="16531" y="3884"/>
                  </a:cubicBezTo>
                  <a:cubicBezTo>
                    <a:pt x="16587" y="3890"/>
                    <a:pt x="16641" y="3893"/>
                    <a:pt x="16695" y="3893"/>
                  </a:cubicBezTo>
                  <a:cubicBezTo>
                    <a:pt x="17116" y="3893"/>
                    <a:pt x="17438" y="3698"/>
                    <a:pt x="17562" y="3326"/>
                  </a:cubicBezTo>
                  <a:cubicBezTo>
                    <a:pt x="17754" y="2778"/>
                    <a:pt x="17461" y="1988"/>
                    <a:pt x="16630" y="1988"/>
                  </a:cubicBezTo>
                  <a:cubicBezTo>
                    <a:pt x="16615" y="1988"/>
                    <a:pt x="16601" y="1988"/>
                    <a:pt x="16586" y="1988"/>
                  </a:cubicBezTo>
                  <a:cubicBezTo>
                    <a:pt x="16399" y="1999"/>
                    <a:pt x="16210" y="2003"/>
                    <a:pt x="16021" y="2003"/>
                  </a:cubicBezTo>
                  <a:cubicBezTo>
                    <a:pt x="15198" y="2003"/>
                    <a:pt x="14364" y="1917"/>
                    <a:pt x="13548" y="1849"/>
                  </a:cubicBezTo>
                  <a:cubicBezTo>
                    <a:pt x="12823" y="1793"/>
                    <a:pt x="12461" y="1459"/>
                    <a:pt x="12266" y="734"/>
                  </a:cubicBezTo>
                  <a:cubicBezTo>
                    <a:pt x="12131" y="214"/>
                    <a:pt x="11996" y="0"/>
                    <a:pt x="116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-452249" y="1247675"/>
              <a:ext cx="859116" cy="292711"/>
            </a:xfrm>
            <a:custGeom>
              <a:avLst/>
              <a:gdLst/>
              <a:ahLst/>
              <a:cxnLst/>
              <a:rect l="l" t="t" r="r" b="b"/>
              <a:pathLst>
                <a:path w="17754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4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58"/>
                    <a:pt x="4767" y="1821"/>
                    <a:pt x="4070" y="1932"/>
                  </a:cubicBezTo>
                  <a:cubicBezTo>
                    <a:pt x="3457" y="2016"/>
                    <a:pt x="2816" y="2044"/>
                    <a:pt x="2203" y="2071"/>
                  </a:cubicBezTo>
                  <a:lnTo>
                    <a:pt x="2203" y="2044"/>
                  </a:lnTo>
                  <a:lnTo>
                    <a:pt x="1004" y="2044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43"/>
                    <a:pt x="545" y="3916"/>
                    <a:pt x="1065" y="3916"/>
                  </a:cubicBezTo>
                  <a:cubicBezTo>
                    <a:pt x="1100" y="3916"/>
                    <a:pt x="1136" y="3915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23" y="3714"/>
                    <a:pt x="4352" y="3713"/>
                    <a:pt x="4381" y="3713"/>
                  </a:cubicBezTo>
                  <a:cubicBezTo>
                    <a:pt x="4812" y="3713"/>
                    <a:pt x="5140" y="3911"/>
                    <a:pt x="5297" y="4329"/>
                  </a:cubicBezTo>
                  <a:cubicBezTo>
                    <a:pt x="5631" y="5221"/>
                    <a:pt x="6328" y="5779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9"/>
                    <a:pt x="12405" y="4246"/>
                  </a:cubicBezTo>
                  <a:cubicBezTo>
                    <a:pt x="12560" y="3857"/>
                    <a:pt x="12884" y="3685"/>
                    <a:pt x="13265" y="3685"/>
                  </a:cubicBezTo>
                  <a:cubicBezTo>
                    <a:pt x="13294" y="3685"/>
                    <a:pt x="13323" y="3686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5"/>
                    <a:pt x="17562" y="3326"/>
                  </a:cubicBezTo>
                  <a:cubicBezTo>
                    <a:pt x="17754" y="2778"/>
                    <a:pt x="17461" y="2015"/>
                    <a:pt x="16631" y="2015"/>
                  </a:cubicBezTo>
                  <a:cubicBezTo>
                    <a:pt x="16616" y="2015"/>
                    <a:pt x="16601" y="2015"/>
                    <a:pt x="16586" y="2016"/>
                  </a:cubicBezTo>
                  <a:cubicBezTo>
                    <a:pt x="16478" y="2019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3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-452249" y="832170"/>
              <a:ext cx="859116" cy="291840"/>
            </a:xfrm>
            <a:custGeom>
              <a:avLst/>
              <a:gdLst/>
              <a:ahLst/>
              <a:cxnLst/>
              <a:rect l="l" t="t" r="r" b="b"/>
              <a:pathLst>
                <a:path w="17754" h="6031" extrusionOk="0">
                  <a:moveTo>
                    <a:pt x="11678" y="1"/>
                  </a:moveTo>
                  <a:cubicBezTo>
                    <a:pt x="11535" y="1"/>
                    <a:pt x="11356" y="44"/>
                    <a:pt x="11123" y="122"/>
                  </a:cubicBezTo>
                  <a:cubicBezTo>
                    <a:pt x="10340" y="355"/>
                    <a:pt x="9565" y="467"/>
                    <a:pt x="8792" y="467"/>
                  </a:cubicBezTo>
                  <a:cubicBezTo>
                    <a:pt x="7997" y="467"/>
                    <a:pt x="7204" y="348"/>
                    <a:pt x="6412" y="122"/>
                  </a:cubicBezTo>
                  <a:cubicBezTo>
                    <a:pt x="6213" y="64"/>
                    <a:pt x="6059" y="30"/>
                    <a:pt x="5935" y="30"/>
                  </a:cubicBezTo>
                  <a:cubicBezTo>
                    <a:pt x="5643" y="30"/>
                    <a:pt x="5526" y="217"/>
                    <a:pt x="5408" y="707"/>
                  </a:cubicBezTo>
                  <a:cubicBezTo>
                    <a:pt x="5213" y="1432"/>
                    <a:pt x="4767" y="1822"/>
                    <a:pt x="4070" y="1933"/>
                  </a:cubicBezTo>
                  <a:cubicBezTo>
                    <a:pt x="3457" y="1989"/>
                    <a:pt x="2816" y="2017"/>
                    <a:pt x="2203" y="2073"/>
                  </a:cubicBezTo>
                  <a:lnTo>
                    <a:pt x="2203" y="2017"/>
                  </a:lnTo>
                  <a:lnTo>
                    <a:pt x="1004" y="2017"/>
                  </a:lnTo>
                  <a:cubicBezTo>
                    <a:pt x="447" y="2073"/>
                    <a:pt x="1" y="2519"/>
                    <a:pt x="28" y="3048"/>
                  </a:cubicBezTo>
                  <a:cubicBezTo>
                    <a:pt x="55" y="3533"/>
                    <a:pt x="577" y="3914"/>
                    <a:pt x="1115" y="3914"/>
                  </a:cubicBezTo>
                  <a:cubicBezTo>
                    <a:pt x="1134" y="3914"/>
                    <a:pt x="1152" y="3914"/>
                    <a:pt x="1171" y="3913"/>
                  </a:cubicBezTo>
                  <a:cubicBezTo>
                    <a:pt x="2203" y="3829"/>
                    <a:pt x="3234" y="3773"/>
                    <a:pt x="4293" y="3690"/>
                  </a:cubicBezTo>
                  <a:cubicBezTo>
                    <a:pt x="4320" y="3688"/>
                    <a:pt x="4346" y="3687"/>
                    <a:pt x="4372" y="3687"/>
                  </a:cubicBezTo>
                  <a:cubicBezTo>
                    <a:pt x="4807" y="3687"/>
                    <a:pt x="5139" y="3910"/>
                    <a:pt x="5297" y="4331"/>
                  </a:cubicBezTo>
                  <a:cubicBezTo>
                    <a:pt x="5631" y="5195"/>
                    <a:pt x="6328" y="5752"/>
                    <a:pt x="7248" y="5892"/>
                  </a:cubicBezTo>
                  <a:cubicBezTo>
                    <a:pt x="7839" y="5987"/>
                    <a:pt x="8429" y="6030"/>
                    <a:pt x="9029" y="6030"/>
                  </a:cubicBezTo>
                  <a:cubicBezTo>
                    <a:pt x="9306" y="6030"/>
                    <a:pt x="9586" y="6021"/>
                    <a:pt x="9868" y="6003"/>
                  </a:cubicBezTo>
                  <a:cubicBezTo>
                    <a:pt x="11011" y="5892"/>
                    <a:pt x="11959" y="5362"/>
                    <a:pt x="12405" y="4219"/>
                  </a:cubicBezTo>
                  <a:cubicBezTo>
                    <a:pt x="12560" y="3831"/>
                    <a:pt x="12884" y="3659"/>
                    <a:pt x="13265" y="3659"/>
                  </a:cubicBezTo>
                  <a:cubicBezTo>
                    <a:pt x="13294" y="3659"/>
                    <a:pt x="13323" y="3660"/>
                    <a:pt x="13353" y="3662"/>
                  </a:cubicBezTo>
                  <a:cubicBezTo>
                    <a:pt x="14384" y="3745"/>
                    <a:pt x="15471" y="3773"/>
                    <a:pt x="16531" y="3885"/>
                  </a:cubicBezTo>
                  <a:cubicBezTo>
                    <a:pt x="16587" y="3891"/>
                    <a:pt x="16641" y="3894"/>
                    <a:pt x="16695" y="3894"/>
                  </a:cubicBezTo>
                  <a:cubicBezTo>
                    <a:pt x="17116" y="3894"/>
                    <a:pt x="17438" y="3699"/>
                    <a:pt x="17562" y="3327"/>
                  </a:cubicBezTo>
                  <a:cubicBezTo>
                    <a:pt x="17754" y="2779"/>
                    <a:pt x="17461" y="1988"/>
                    <a:pt x="16630" y="1988"/>
                  </a:cubicBezTo>
                  <a:cubicBezTo>
                    <a:pt x="16615" y="1988"/>
                    <a:pt x="16601" y="1989"/>
                    <a:pt x="16586" y="1989"/>
                  </a:cubicBezTo>
                  <a:cubicBezTo>
                    <a:pt x="16452" y="1993"/>
                    <a:pt x="16317" y="1995"/>
                    <a:pt x="16182" y="1995"/>
                  </a:cubicBezTo>
                  <a:cubicBezTo>
                    <a:pt x="15307" y="1995"/>
                    <a:pt x="14417" y="1922"/>
                    <a:pt x="13548" y="1850"/>
                  </a:cubicBezTo>
                  <a:cubicBezTo>
                    <a:pt x="12823" y="1794"/>
                    <a:pt x="12461" y="1460"/>
                    <a:pt x="12266" y="735"/>
                  </a:cubicBezTo>
                  <a:cubicBezTo>
                    <a:pt x="12131" y="215"/>
                    <a:pt x="11996" y="1"/>
                    <a:pt x="11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-452249" y="416811"/>
              <a:ext cx="858971" cy="292711"/>
            </a:xfrm>
            <a:custGeom>
              <a:avLst/>
              <a:gdLst/>
              <a:ahLst/>
              <a:cxnLst/>
              <a:rect l="l" t="t" r="r" b="b"/>
              <a:pathLst>
                <a:path w="17751" h="6049" extrusionOk="0">
                  <a:moveTo>
                    <a:pt x="11674" y="0"/>
                  </a:moveTo>
                  <a:cubicBezTo>
                    <a:pt x="11532" y="0"/>
                    <a:pt x="11353" y="43"/>
                    <a:pt x="11123" y="120"/>
                  </a:cubicBezTo>
                  <a:cubicBezTo>
                    <a:pt x="10352" y="363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0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3"/>
                    <a:pt x="5408" y="705"/>
                  </a:cubicBezTo>
                  <a:cubicBezTo>
                    <a:pt x="5213" y="1458"/>
                    <a:pt x="4767" y="1820"/>
                    <a:pt x="4070" y="1932"/>
                  </a:cubicBezTo>
                  <a:cubicBezTo>
                    <a:pt x="3457" y="2015"/>
                    <a:pt x="2816" y="2043"/>
                    <a:pt x="2203" y="2071"/>
                  </a:cubicBezTo>
                  <a:lnTo>
                    <a:pt x="2203" y="2043"/>
                  </a:lnTo>
                  <a:lnTo>
                    <a:pt x="1004" y="2043"/>
                  </a:lnTo>
                  <a:cubicBezTo>
                    <a:pt x="447" y="2071"/>
                    <a:pt x="1" y="2517"/>
                    <a:pt x="28" y="3047"/>
                  </a:cubicBezTo>
                  <a:cubicBezTo>
                    <a:pt x="55" y="3543"/>
                    <a:pt x="545" y="3916"/>
                    <a:pt x="1065" y="3916"/>
                  </a:cubicBezTo>
                  <a:cubicBezTo>
                    <a:pt x="1100" y="3916"/>
                    <a:pt x="1136" y="3915"/>
                    <a:pt x="1171" y="3911"/>
                  </a:cubicBezTo>
                  <a:cubicBezTo>
                    <a:pt x="2203" y="3855"/>
                    <a:pt x="3234" y="3772"/>
                    <a:pt x="4293" y="3716"/>
                  </a:cubicBezTo>
                  <a:cubicBezTo>
                    <a:pt x="4323" y="3714"/>
                    <a:pt x="4352" y="3713"/>
                    <a:pt x="4381" y="3713"/>
                  </a:cubicBezTo>
                  <a:cubicBezTo>
                    <a:pt x="4812" y="3713"/>
                    <a:pt x="5140" y="3911"/>
                    <a:pt x="5297" y="4329"/>
                  </a:cubicBezTo>
                  <a:cubicBezTo>
                    <a:pt x="5631" y="5221"/>
                    <a:pt x="6328" y="5779"/>
                    <a:pt x="7248" y="5918"/>
                  </a:cubicBezTo>
                  <a:cubicBezTo>
                    <a:pt x="7788" y="6005"/>
                    <a:pt x="8328" y="6049"/>
                    <a:pt x="8875" y="6049"/>
                  </a:cubicBezTo>
                  <a:cubicBezTo>
                    <a:pt x="9203" y="6049"/>
                    <a:pt x="9534" y="6033"/>
                    <a:pt x="9868" y="6002"/>
                  </a:cubicBezTo>
                  <a:cubicBezTo>
                    <a:pt x="11011" y="5918"/>
                    <a:pt x="11959" y="5388"/>
                    <a:pt x="12405" y="4245"/>
                  </a:cubicBezTo>
                  <a:cubicBezTo>
                    <a:pt x="12554" y="3874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8"/>
                  </a:cubicBezTo>
                  <a:cubicBezTo>
                    <a:pt x="14384" y="3744"/>
                    <a:pt x="15471" y="3772"/>
                    <a:pt x="16531" y="3883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5"/>
                    <a:pt x="17562" y="3326"/>
                  </a:cubicBezTo>
                  <a:cubicBezTo>
                    <a:pt x="17751" y="2786"/>
                    <a:pt x="17470" y="2013"/>
                    <a:pt x="16670" y="2013"/>
                  </a:cubicBezTo>
                  <a:cubicBezTo>
                    <a:pt x="16643" y="2013"/>
                    <a:pt x="16615" y="2014"/>
                    <a:pt x="16586" y="2015"/>
                  </a:cubicBezTo>
                  <a:cubicBezTo>
                    <a:pt x="16478" y="2018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6"/>
                  </a:cubicBezTo>
                  <a:cubicBezTo>
                    <a:pt x="12823" y="1792"/>
                    <a:pt x="12461" y="1486"/>
                    <a:pt x="12266" y="761"/>
                  </a:cubicBezTo>
                  <a:cubicBezTo>
                    <a:pt x="12130" y="220"/>
                    <a:pt x="11995" y="0"/>
                    <a:pt x="11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-452249" y="-1"/>
              <a:ext cx="859116" cy="292760"/>
            </a:xfrm>
            <a:custGeom>
              <a:avLst/>
              <a:gdLst/>
              <a:ahLst/>
              <a:cxnLst/>
              <a:rect l="l" t="t" r="r" b="b"/>
              <a:pathLst>
                <a:path w="17754" h="6050" extrusionOk="0">
                  <a:moveTo>
                    <a:pt x="11674" y="1"/>
                  </a:moveTo>
                  <a:cubicBezTo>
                    <a:pt x="11532" y="1"/>
                    <a:pt x="11353" y="44"/>
                    <a:pt x="11123" y="121"/>
                  </a:cubicBezTo>
                  <a:cubicBezTo>
                    <a:pt x="10352" y="364"/>
                    <a:pt x="9587" y="476"/>
                    <a:pt x="8826" y="476"/>
                  </a:cubicBezTo>
                  <a:cubicBezTo>
                    <a:pt x="8019" y="476"/>
                    <a:pt x="7215" y="350"/>
                    <a:pt x="6412" y="121"/>
                  </a:cubicBezTo>
                  <a:cubicBezTo>
                    <a:pt x="6215" y="71"/>
                    <a:pt x="6062" y="41"/>
                    <a:pt x="5939" y="41"/>
                  </a:cubicBezTo>
                  <a:cubicBezTo>
                    <a:pt x="5645" y="41"/>
                    <a:pt x="5526" y="214"/>
                    <a:pt x="5408" y="706"/>
                  </a:cubicBezTo>
                  <a:cubicBezTo>
                    <a:pt x="5213" y="1459"/>
                    <a:pt x="4767" y="1821"/>
                    <a:pt x="4070" y="1932"/>
                  </a:cubicBezTo>
                  <a:cubicBezTo>
                    <a:pt x="3457" y="2016"/>
                    <a:pt x="2816" y="2044"/>
                    <a:pt x="2203" y="2072"/>
                  </a:cubicBezTo>
                  <a:lnTo>
                    <a:pt x="2203" y="2044"/>
                  </a:lnTo>
                  <a:lnTo>
                    <a:pt x="1004" y="2044"/>
                  </a:lnTo>
                  <a:cubicBezTo>
                    <a:pt x="447" y="2072"/>
                    <a:pt x="1" y="2518"/>
                    <a:pt x="28" y="3047"/>
                  </a:cubicBezTo>
                  <a:cubicBezTo>
                    <a:pt x="55" y="3543"/>
                    <a:pt x="545" y="3917"/>
                    <a:pt x="1065" y="3917"/>
                  </a:cubicBezTo>
                  <a:cubicBezTo>
                    <a:pt x="1100" y="3917"/>
                    <a:pt x="1136" y="3915"/>
                    <a:pt x="1171" y="3912"/>
                  </a:cubicBezTo>
                  <a:cubicBezTo>
                    <a:pt x="2203" y="3856"/>
                    <a:pt x="3234" y="3772"/>
                    <a:pt x="4293" y="3716"/>
                  </a:cubicBezTo>
                  <a:cubicBezTo>
                    <a:pt x="4323" y="3715"/>
                    <a:pt x="4352" y="3714"/>
                    <a:pt x="4381" y="3714"/>
                  </a:cubicBezTo>
                  <a:cubicBezTo>
                    <a:pt x="4812" y="3714"/>
                    <a:pt x="5140" y="3911"/>
                    <a:pt x="5297" y="4330"/>
                  </a:cubicBezTo>
                  <a:cubicBezTo>
                    <a:pt x="5631" y="5222"/>
                    <a:pt x="6328" y="5779"/>
                    <a:pt x="7248" y="5919"/>
                  </a:cubicBezTo>
                  <a:cubicBezTo>
                    <a:pt x="7788" y="6006"/>
                    <a:pt x="8328" y="6049"/>
                    <a:pt x="8875" y="6049"/>
                  </a:cubicBezTo>
                  <a:cubicBezTo>
                    <a:pt x="9203" y="6049"/>
                    <a:pt x="9534" y="6034"/>
                    <a:pt x="9868" y="6002"/>
                  </a:cubicBezTo>
                  <a:cubicBezTo>
                    <a:pt x="11011" y="5919"/>
                    <a:pt x="11959" y="5389"/>
                    <a:pt x="12405" y="4246"/>
                  </a:cubicBezTo>
                  <a:cubicBezTo>
                    <a:pt x="12554" y="3875"/>
                    <a:pt x="12856" y="3679"/>
                    <a:pt x="13215" y="3679"/>
                  </a:cubicBezTo>
                  <a:cubicBezTo>
                    <a:pt x="13260" y="3679"/>
                    <a:pt x="13306" y="3682"/>
                    <a:pt x="13353" y="3689"/>
                  </a:cubicBezTo>
                  <a:cubicBezTo>
                    <a:pt x="14384" y="3744"/>
                    <a:pt x="15471" y="3772"/>
                    <a:pt x="16531" y="3884"/>
                  </a:cubicBezTo>
                  <a:cubicBezTo>
                    <a:pt x="16601" y="3895"/>
                    <a:pt x="16669" y="3901"/>
                    <a:pt x="16734" y="3901"/>
                  </a:cubicBezTo>
                  <a:cubicBezTo>
                    <a:pt x="17137" y="3901"/>
                    <a:pt x="17442" y="3686"/>
                    <a:pt x="17562" y="3326"/>
                  </a:cubicBezTo>
                  <a:cubicBezTo>
                    <a:pt x="17754" y="2778"/>
                    <a:pt x="17461" y="2015"/>
                    <a:pt x="16631" y="2015"/>
                  </a:cubicBezTo>
                  <a:cubicBezTo>
                    <a:pt x="16616" y="2015"/>
                    <a:pt x="16601" y="2016"/>
                    <a:pt x="16586" y="2016"/>
                  </a:cubicBezTo>
                  <a:cubicBezTo>
                    <a:pt x="16478" y="2019"/>
                    <a:pt x="16369" y="2020"/>
                    <a:pt x="16260" y="2020"/>
                  </a:cubicBezTo>
                  <a:cubicBezTo>
                    <a:pt x="15360" y="2020"/>
                    <a:pt x="14443" y="1926"/>
                    <a:pt x="13548" y="1877"/>
                  </a:cubicBezTo>
                  <a:cubicBezTo>
                    <a:pt x="12823" y="1793"/>
                    <a:pt x="12461" y="1486"/>
                    <a:pt x="12266" y="762"/>
                  </a:cubicBezTo>
                  <a:cubicBezTo>
                    <a:pt x="12130" y="220"/>
                    <a:pt x="11995" y="1"/>
                    <a:pt x="11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-349716" y="4932539"/>
              <a:ext cx="639184" cy="232466"/>
            </a:xfrm>
            <a:custGeom>
              <a:avLst/>
              <a:gdLst/>
              <a:ahLst/>
              <a:cxnLst/>
              <a:rect l="l" t="t" r="r" b="b"/>
              <a:pathLst>
                <a:path w="13209" h="4804" extrusionOk="0">
                  <a:moveTo>
                    <a:pt x="8759" y="0"/>
                  </a:moveTo>
                  <a:cubicBezTo>
                    <a:pt x="8709" y="0"/>
                    <a:pt x="8651" y="13"/>
                    <a:pt x="8586" y="39"/>
                  </a:cubicBezTo>
                  <a:cubicBezTo>
                    <a:pt x="7958" y="262"/>
                    <a:pt x="7317" y="366"/>
                    <a:pt x="6673" y="366"/>
                  </a:cubicBezTo>
                  <a:cubicBezTo>
                    <a:pt x="6028" y="366"/>
                    <a:pt x="5380" y="262"/>
                    <a:pt x="4739" y="67"/>
                  </a:cubicBezTo>
                  <a:cubicBezTo>
                    <a:pt x="4625" y="26"/>
                    <a:pt x="4538" y="4"/>
                    <a:pt x="4468" y="4"/>
                  </a:cubicBezTo>
                  <a:cubicBezTo>
                    <a:pt x="4298" y="4"/>
                    <a:pt x="4233" y="133"/>
                    <a:pt x="4153" y="429"/>
                  </a:cubicBezTo>
                  <a:cubicBezTo>
                    <a:pt x="3986" y="1014"/>
                    <a:pt x="3707" y="1516"/>
                    <a:pt x="3011" y="1516"/>
                  </a:cubicBezTo>
                  <a:cubicBezTo>
                    <a:pt x="2258" y="1544"/>
                    <a:pt x="1561" y="1600"/>
                    <a:pt x="836" y="1655"/>
                  </a:cubicBezTo>
                  <a:cubicBezTo>
                    <a:pt x="836" y="1572"/>
                    <a:pt x="808" y="1544"/>
                    <a:pt x="781" y="1460"/>
                  </a:cubicBezTo>
                  <a:cubicBezTo>
                    <a:pt x="558" y="1600"/>
                    <a:pt x="307" y="1711"/>
                    <a:pt x="223" y="1878"/>
                  </a:cubicBezTo>
                  <a:cubicBezTo>
                    <a:pt x="0" y="2213"/>
                    <a:pt x="0" y="2575"/>
                    <a:pt x="279" y="2826"/>
                  </a:cubicBezTo>
                  <a:cubicBezTo>
                    <a:pt x="446" y="2993"/>
                    <a:pt x="725" y="3077"/>
                    <a:pt x="948" y="3077"/>
                  </a:cubicBezTo>
                  <a:cubicBezTo>
                    <a:pt x="1673" y="3049"/>
                    <a:pt x="2369" y="2938"/>
                    <a:pt x="3094" y="2854"/>
                  </a:cubicBezTo>
                  <a:cubicBezTo>
                    <a:pt x="3119" y="2853"/>
                    <a:pt x="3144" y="2852"/>
                    <a:pt x="3168" y="2852"/>
                  </a:cubicBezTo>
                  <a:cubicBezTo>
                    <a:pt x="3624" y="2852"/>
                    <a:pt x="3883" y="3100"/>
                    <a:pt x="4042" y="3523"/>
                  </a:cubicBezTo>
                  <a:cubicBezTo>
                    <a:pt x="4265" y="3997"/>
                    <a:pt x="4572" y="4359"/>
                    <a:pt x="5073" y="4527"/>
                  </a:cubicBezTo>
                  <a:cubicBezTo>
                    <a:pt x="5569" y="4717"/>
                    <a:pt x="6077" y="4803"/>
                    <a:pt x="6598" y="4803"/>
                  </a:cubicBezTo>
                  <a:cubicBezTo>
                    <a:pt x="6840" y="4803"/>
                    <a:pt x="7084" y="4785"/>
                    <a:pt x="7331" y="4750"/>
                  </a:cubicBezTo>
                  <a:cubicBezTo>
                    <a:pt x="8223" y="4638"/>
                    <a:pt x="8892" y="4248"/>
                    <a:pt x="9255" y="3356"/>
                  </a:cubicBezTo>
                  <a:cubicBezTo>
                    <a:pt x="9384" y="3019"/>
                    <a:pt x="9586" y="2851"/>
                    <a:pt x="9904" y="2851"/>
                  </a:cubicBezTo>
                  <a:cubicBezTo>
                    <a:pt x="9928" y="2851"/>
                    <a:pt x="9954" y="2852"/>
                    <a:pt x="9979" y="2854"/>
                  </a:cubicBezTo>
                  <a:cubicBezTo>
                    <a:pt x="10732" y="2938"/>
                    <a:pt x="11513" y="3049"/>
                    <a:pt x="12265" y="3105"/>
                  </a:cubicBezTo>
                  <a:cubicBezTo>
                    <a:pt x="12280" y="3106"/>
                    <a:pt x="12295" y="3106"/>
                    <a:pt x="12310" y="3106"/>
                  </a:cubicBezTo>
                  <a:cubicBezTo>
                    <a:pt x="12793" y="3106"/>
                    <a:pt x="13209" y="2670"/>
                    <a:pt x="13074" y="2129"/>
                  </a:cubicBezTo>
                  <a:cubicBezTo>
                    <a:pt x="12934" y="1683"/>
                    <a:pt x="12655" y="1572"/>
                    <a:pt x="12182" y="1572"/>
                  </a:cubicBezTo>
                  <a:cubicBezTo>
                    <a:pt x="11429" y="1572"/>
                    <a:pt x="10676" y="1572"/>
                    <a:pt x="9952" y="1460"/>
                  </a:cubicBezTo>
                  <a:cubicBezTo>
                    <a:pt x="9366" y="1405"/>
                    <a:pt x="9171" y="875"/>
                    <a:pt x="9060" y="345"/>
                  </a:cubicBezTo>
                  <a:cubicBezTo>
                    <a:pt x="9017" y="132"/>
                    <a:pt x="8925" y="0"/>
                    <a:pt x="8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38"/>
          <p:cNvGrpSpPr/>
          <p:nvPr/>
        </p:nvGrpSpPr>
        <p:grpSpPr>
          <a:xfrm>
            <a:off x="3798957" y="4370436"/>
            <a:ext cx="1546086" cy="1546118"/>
            <a:chOff x="7339425" y="1867300"/>
            <a:chExt cx="1188200" cy="1188225"/>
          </a:xfrm>
        </p:grpSpPr>
        <p:sp>
          <p:nvSpPr>
            <p:cNvPr id="1093" name="Google Shape;1093;p38"/>
            <p:cNvSpPr/>
            <p:nvPr/>
          </p:nvSpPr>
          <p:spPr>
            <a:xfrm>
              <a:off x="7339425" y="1867300"/>
              <a:ext cx="1188200" cy="1188225"/>
            </a:xfrm>
            <a:custGeom>
              <a:avLst/>
              <a:gdLst/>
              <a:ahLst/>
              <a:cxnLst/>
              <a:rect l="l" t="t" r="r" b="b"/>
              <a:pathLst>
                <a:path w="47528" h="47529" extrusionOk="0">
                  <a:moveTo>
                    <a:pt x="23778" y="1"/>
                  </a:moveTo>
                  <a:cubicBezTo>
                    <a:pt x="10649" y="1"/>
                    <a:pt x="0" y="10621"/>
                    <a:pt x="0" y="23751"/>
                  </a:cubicBezTo>
                  <a:cubicBezTo>
                    <a:pt x="0" y="36880"/>
                    <a:pt x="10649" y="47528"/>
                    <a:pt x="23778" y="47528"/>
                  </a:cubicBezTo>
                  <a:cubicBezTo>
                    <a:pt x="36907" y="47528"/>
                    <a:pt x="47528" y="36880"/>
                    <a:pt x="47528" y="23751"/>
                  </a:cubicBezTo>
                  <a:cubicBezTo>
                    <a:pt x="47528" y="10621"/>
                    <a:pt x="36907" y="1"/>
                    <a:pt x="23778" y="1"/>
                  </a:cubicBezTo>
                  <a:close/>
                </a:path>
              </a:pathLst>
            </a:custGeom>
            <a:solidFill>
              <a:srgbClr val="5785A8">
                <a:alpha val="1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7519225" y="2046400"/>
              <a:ext cx="829300" cy="829325"/>
            </a:xfrm>
            <a:custGeom>
              <a:avLst/>
              <a:gdLst/>
              <a:ahLst/>
              <a:cxnLst/>
              <a:rect l="l" t="t" r="r" b="b"/>
              <a:pathLst>
                <a:path w="33172" h="33173" extrusionOk="0">
                  <a:moveTo>
                    <a:pt x="16586" y="1"/>
                  </a:moveTo>
                  <a:cubicBezTo>
                    <a:pt x="7415" y="1"/>
                    <a:pt x="0" y="7444"/>
                    <a:pt x="0" y="16587"/>
                  </a:cubicBezTo>
                  <a:cubicBezTo>
                    <a:pt x="0" y="25758"/>
                    <a:pt x="7415" y="33172"/>
                    <a:pt x="16586" y="33172"/>
                  </a:cubicBezTo>
                  <a:cubicBezTo>
                    <a:pt x="25729" y="33172"/>
                    <a:pt x="33172" y="25758"/>
                    <a:pt x="33172" y="16587"/>
                  </a:cubicBezTo>
                  <a:cubicBezTo>
                    <a:pt x="33172" y="7444"/>
                    <a:pt x="25729" y="1"/>
                    <a:pt x="16586" y="1"/>
                  </a:cubicBezTo>
                  <a:close/>
                </a:path>
              </a:pathLst>
            </a:custGeom>
            <a:solidFill>
              <a:srgbClr val="5785A8">
                <a:alpha val="34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7670450" y="2198325"/>
              <a:ext cx="526150" cy="526175"/>
            </a:xfrm>
            <a:custGeom>
              <a:avLst/>
              <a:gdLst/>
              <a:ahLst/>
              <a:cxnLst/>
              <a:rect l="l" t="t" r="r" b="b"/>
              <a:pathLst>
                <a:path w="21046" h="21047" extrusionOk="0">
                  <a:moveTo>
                    <a:pt x="10537" y="1"/>
                  </a:moveTo>
                  <a:cubicBezTo>
                    <a:pt x="4711" y="1"/>
                    <a:pt x="0" y="4712"/>
                    <a:pt x="0" y="10510"/>
                  </a:cubicBezTo>
                  <a:cubicBezTo>
                    <a:pt x="0" y="16336"/>
                    <a:pt x="4711" y="21047"/>
                    <a:pt x="10537" y="21047"/>
                  </a:cubicBezTo>
                  <a:cubicBezTo>
                    <a:pt x="16335" y="21047"/>
                    <a:pt x="21046" y="16336"/>
                    <a:pt x="21046" y="10510"/>
                  </a:cubicBezTo>
                  <a:cubicBezTo>
                    <a:pt x="21046" y="4712"/>
                    <a:pt x="16335" y="1"/>
                    <a:pt x="10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38"/>
          <p:cNvGrpSpPr/>
          <p:nvPr/>
        </p:nvGrpSpPr>
        <p:grpSpPr>
          <a:xfrm>
            <a:off x="713232" y="-773066"/>
            <a:ext cx="1546086" cy="1546118"/>
            <a:chOff x="7339425" y="1867300"/>
            <a:chExt cx="1188200" cy="1188225"/>
          </a:xfrm>
        </p:grpSpPr>
        <p:sp>
          <p:nvSpPr>
            <p:cNvPr id="1097" name="Google Shape;1097;p38"/>
            <p:cNvSpPr/>
            <p:nvPr/>
          </p:nvSpPr>
          <p:spPr>
            <a:xfrm>
              <a:off x="7339425" y="1867300"/>
              <a:ext cx="1188200" cy="1188225"/>
            </a:xfrm>
            <a:custGeom>
              <a:avLst/>
              <a:gdLst/>
              <a:ahLst/>
              <a:cxnLst/>
              <a:rect l="l" t="t" r="r" b="b"/>
              <a:pathLst>
                <a:path w="47528" h="47529" extrusionOk="0">
                  <a:moveTo>
                    <a:pt x="23778" y="1"/>
                  </a:moveTo>
                  <a:cubicBezTo>
                    <a:pt x="10649" y="1"/>
                    <a:pt x="0" y="10621"/>
                    <a:pt x="0" y="23751"/>
                  </a:cubicBezTo>
                  <a:cubicBezTo>
                    <a:pt x="0" y="36880"/>
                    <a:pt x="10649" y="47528"/>
                    <a:pt x="23778" y="47528"/>
                  </a:cubicBezTo>
                  <a:cubicBezTo>
                    <a:pt x="36907" y="47528"/>
                    <a:pt x="47528" y="36880"/>
                    <a:pt x="47528" y="23751"/>
                  </a:cubicBezTo>
                  <a:cubicBezTo>
                    <a:pt x="47528" y="10621"/>
                    <a:pt x="36907" y="1"/>
                    <a:pt x="23778" y="1"/>
                  </a:cubicBezTo>
                  <a:close/>
                </a:path>
              </a:pathLst>
            </a:custGeom>
            <a:solidFill>
              <a:srgbClr val="5785A8">
                <a:alpha val="18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7519225" y="2046400"/>
              <a:ext cx="829300" cy="829325"/>
            </a:xfrm>
            <a:custGeom>
              <a:avLst/>
              <a:gdLst/>
              <a:ahLst/>
              <a:cxnLst/>
              <a:rect l="l" t="t" r="r" b="b"/>
              <a:pathLst>
                <a:path w="33172" h="33173" extrusionOk="0">
                  <a:moveTo>
                    <a:pt x="16586" y="1"/>
                  </a:moveTo>
                  <a:cubicBezTo>
                    <a:pt x="7415" y="1"/>
                    <a:pt x="0" y="7444"/>
                    <a:pt x="0" y="16587"/>
                  </a:cubicBezTo>
                  <a:cubicBezTo>
                    <a:pt x="0" y="25758"/>
                    <a:pt x="7415" y="33172"/>
                    <a:pt x="16586" y="33172"/>
                  </a:cubicBezTo>
                  <a:cubicBezTo>
                    <a:pt x="25729" y="33172"/>
                    <a:pt x="33172" y="25758"/>
                    <a:pt x="33172" y="16587"/>
                  </a:cubicBezTo>
                  <a:cubicBezTo>
                    <a:pt x="33172" y="7444"/>
                    <a:pt x="25729" y="1"/>
                    <a:pt x="16586" y="1"/>
                  </a:cubicBezTo>
                  <a:close/>
                </a:path>
              </a:pathLst>
            </a:custGeom>
            <a:solidFill>
              <a:srgbClr val="5785A8">
                <a:alpha val="34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7670450" y="2198325"/>
              <a:ext cx="526150" cy="526175"/>
            </a:xfrm>
            <a:custGeom>
              <a:avLst/>
              <a:gdLst/>
              <a:ahLst/>
              <a:cxnLst/>
              <a:rect l="l" t="t" r="r" b="b"/>
              <a:pathLst>
                <a:path w="21046" h="21047" extrusionOk="0">
                  <a:moveTo>
                    <a:pt x="10537" y="1"/>
                  </a:moveTo>
                  <a:cubicBezTo>
                    <a:pt x="4711" y="1"/>
                    <a:pt x="0" y="4712"/>
                    <a:pt x="0" y="10510"/>
                  </a:cubicBezTo>
                  <a:cubicBezTo>
                    <a:pt x="0" y="16336"/>
                    <a:pt x="4711" y="21047"/>
                    <a:pt x="10537" y="21047"/>
                  </a:cubicBezTo>
                  <a:cubicBezTo>
                    <a:pt x="16335" y="21047"/>
                    <a:pt x="21046" y="16336"/>
                    <a:pt x="21046" y="10510"/>
                  </a:cubicBezTo>
                  <a:cubicBezTo>
                    <a:pt x="21046" y="4712"/>
                    <a:pt x="16335" y="1"/>
                    <a:pt x="105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" name="Google Shape;1100;p38"/>
          <p:cNvGrpSpPr/>
          <p:nvPr/>
        </p:nvGrpSpPr>
        <p:grpSpPr>
          <a:xfrm flipH="1">
            <a:off x="892636" y="4314506"/>
            <a:ext cx="1341803" cy="289320"/>
            <a:chOff x="7774275" y="4478525"/>
            <a:chExt cx="581925" cy="125475"/>
          </a:xfrm>
        </p:grpSpPr>
        <p:sp>
          <p:nvSpPr>
            <p:cNvPr id="1101" name="Google Shape;1101;p38"/>
            <p:cNvSpPr/>
            <p:nvPr/>
          </p:nvSpPr>
          <p:spPr>
            <a:xfrm>
              <a:off x="7774275" y="4478525"/>
              <a:ext cx="36250" cy="36950"/>
            </a:xfrm>
            <a:custGeom>
              <a:avLst/>
              <a:gdLst/>
              <a:ahLst/>
              <a:cxnLst/>
              <a:rect l="l" t="t" r="r" b="b"/>
              <a:pathLst>
                <a:path w="1450" h="1478" extrusionOk="0">
                  <a:moveTo>
                    <a:pt x="725" y="1"/>
                  </a:moveTo>
                  <a:cubicBezTo>
                    <a:pt x="335" y="1"/>
                    <a:pt x="0" y="335"/>
                    <a:pt x="0" y="753"/>
                  </a:cubicBezTo>
                  <a:cubicBezTo>
                    <a:pt x="0" y="1143"/>
                    <a:pt x="335" y="1478"/>
                    <a:pt x="725" y="1478"/>
                  </a:cubicBezTo>
                  <a:cubicBezTo>
                    <a:pt x="1143" y="1478"/>
                    <a:pt x="1450" y="1143"/>
                    <a:pt x="1450" y="753"/>
                  </a:cubicBezTo>
                  <a:cubicBezTo>
                    <a:pt x="1450" y="335"/>
                    <a:pt x="114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7879500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25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5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7985425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5" y="1"/>
                  </a:moveTo>
                  <a:cubicBezTo>
                    <a:pt x="307" y="1"/>
                    <a:pt x="1" y="335"/>
                    <a:pt x="1" y="753"/>
                  </a:cubicBezTo>
                  <a:cubicBezTo>
                    <a:pt x="1" y="1143"/>
                    <a:pt x="307" y="1478"/>
                    <a:pt x="725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8090650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6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6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8196575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54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54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7898325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07" y="1"/>
                    <a:pt x="0" y="335"/>
                    <a:pt x="0" y="725"/>
                  </a:cubicBezTo>
                  <a:cubicBezTo>
                    <a:pt x="0" y="1116"/>
                    <a:pt x="307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8003550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35" y="1"/>
                    <a:pt x="0" y="335"/>
                    <a:pt x="0" y="725"/>
                  </a:cubicBezTo>
                  <a:cubicBezTo>
                    <a:pt x="0" y="1116"/>
                    <a:pt x="335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8108775" y="4567725"/>
              <a:ext cx="36950" cy="36275"/>
            </a:xfrm>
            <a:custGeom>
              <a:avLst/>
              <a:gdLst/>
              <a:ahLst/>
              <a:cxnLst/>
              <a:rect l="l" t="t" r="r" b="b"/>
              <a:pathLst>
                <a:path w="1478" h="1451" extrusionOk="0">
                  <a:moveTo>
                    <a:pt x="725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25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8214000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3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3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8319225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4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4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1" name="Google Shape;1111;p38"/>
          <p:cNvGrpSpPr/>
          <p:nvPr/>
        </p:nvGrpSpPr>
        <p:grpSpPr>
          <a:xfrm flipH="1">
            <a:off x="6909561" y="539506"/>
            <a:ext cx="1341803" cy="289320"/>
            <a:chOff x="7774275" y="4478525"/>
            <a:chExt cx="581925" cy="125475"/>
          </a:xfrm>
        </p:grpSpPr>
        <p:sp>
          <p:nvSpPr>
            <p:cNvPr id="1112" name="Google Shape;1112;p38"/>
            <p:cNvSpPr/>
            <p:nvPr/>
          </p:nvSpPr>
          <p:spPr>
            <a:xfrm>
              <a:off x="7774275" y="4478525"/>
              <a:ext cx="36250" cy="36950"/>
            </a:xfrm>
            <a:custGeom>
              <a:avLst/>
              <a:gdLst/>
              <a:ahLst/>
              <a:cxnLst/>
              <a:rect l="l" t="t" r="r" b="b"/>
              <a:pathLst>
                <a:path w="1450" h="1478" extrusionOk="0">
                  <a:moveTo>
                    <a:pt x="725" y="1"/>
                  </a:moveTo>
                  <a:cubicBezTo>
                    <a:pt x="335" y="1"/>
                    <a:pt x="0" y="335"/>
                    <a:pt x="0" y="753"/>
                  </a:cubicBezTo>
                  <a:cubicBezTo>
                    <a:pt x="0" y="1143"/>
                    <a:pt x="335" y="1478"/>
                    <a:pt x="725" y="1478"/>
                  </a:cubicBezTo>
                  <a:cubicBezTo>
                    <a:pt x="1143" y="1478"/>
                    <a:pt x="1450" y="1143"/>
                    <a:pt x="1450" y="753"/>
                  </a:cubicBezTo>
                  <a:cubicBezTo>
                    <a:pt x="1450" y="335"/>
                    <a:pt x="114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7879500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25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5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7985425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5" y="1"/>
                  </a:moveTo>
                  <a:cubicBezTo>
                    <a:pt x="307" y="1"/>
                    <a:pt x="1" y="335"/>
                    <a:pt x="1" y="753"/>
                  </a:cubicBezTo>
                  <a:cubicBezTo>
                    <a:pt x="1" y="1143"/>
                    <a:pt x="307" y="1478"/>
                    <a:pt x="725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8090650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6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6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8196575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54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54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7898325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07" y="1"/>
                    <a:pt x="0" y="335"/>
                    <a:pt x="0" y="725"/>
                  </a:cubicBezTo>
                  <a:cubicBezTo>
                    <a:pt x="0" y="1116"/>
                    <a:pt x="307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8003550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35" y="1"/>
                    <a:pt x="0" y="335"/>
                    <a:pt x="0" y="725"/>
                  </a:cubicBezTo>
                  <a:cubicBezTo>
                    <a:pt x="0" y="1116"/>
                    <a:pt x="335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8108775" y="4567725"/>
              <a:ext cx="36950" cy="36275"/>
            </a:xfrm>
            <a:custGeom>
              <a:avLst/>
              <a:gdLst/>
              <a:ahLst/>
              <a:cxnLst/>
              <a:rect l="l" t="t" r="r" b="b"/>
              <a:pathLst>
                <a:path w="1478" h="1451" extrusionOk="0">
                  <a:moveTo>
                    <a:pt x="725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25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8214000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3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3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8319225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4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4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8" r:id="rId4"/>
    <p:sldLayoutId id="2147483669" r:id="rId5"/>
    <p:sldLayoutId id="2147483671" r:id="rId6"/>
    <p:sldLayoutId id="2147483679" r:id="rId7"/>
    <p:sldLayoutId id="2147483683" r:id="rId8"/>
    <p:sldLayoutId id="214748368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одзаголовок 2">
            <a:extLst>
              <a:ext uri="{FF2B5EF4-FFF2-40B4-BE49-F238E27FC236}">
                <a16:creationId xmlns:a16="http://schemas.microsoft.com/office/drawing/2014/main" id="{5101A1AF-3FB5-B6F0-5C3C-167ABCD03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" y="0"/>
            <a:ext cx="8328660" cy="5143500"/>
          </a:xfrm>
        </p:spPr>
        <p:txBody>
          <a:bodyPr>
            <a:normAutofit fontScale="25000" lnSpcReduction="20000"/>
          </a:bodyPr>
          <a:lstStyle/>
          <a:p>
            <a:endParaRPr lang="en-US" sz="4300" dirty="0">
              <a:latin typeface="Arial Rounded MT Bold" panose="020F0704030504030204" pitchFamily="34" charset="0"/>
              <a:cs typeface="Poppins" panose="00000500000000000000" pitchFamily="2" charset="0"/>
            </a:endParaRPr>
          </a:p>
          <a:p>
            <a:endParaRPr lang="en-US" sz="4300" dirty="0">
              <a:latin typeface="Arial Rounded MT Bold" panose="020F0704030504030204" pitchFamily="34" charset="0"/>
              <a:cs typeface="Poppins" panose="00000500000000000000" pitchFamily="2" charset="0"/>
            </a:endParaRPr>
          </a:p>
          <a:p>
            <a:endParaRPr lang="en-US" sz="4300" dirty="0">
              <a:latin typeface="Arial Rounded MT Bold" panose="020F0704030504030204" pitchFamily="34" charset="0"/>
              <a:cs typeface="Poppins" panose="00000500000000000000" pitchFamily="2" charset="0"/>
            </a:endParaRPr>
          </a:p>
          <a:p>
            <a:r>
              <a:rPr lang="ru-RU" sz="7200" dirty="0">
                <a:latin typeface="Popins"/>
                <a:cs typeface="Poppins" panose="00000500000000000000" pitchFamily="2" charset="0"/>
              </a:rPr>
              <a:t>Муниципальное автономное образовательное учреждение </a:t>
            </a:r>
          </a:p>
          <a:p>
            <a:r>
              <a:rPr lang="ru-RU" sz="7200" dirty="0">
                <a:latin typeface="Popins"/>
                <a:cs typeface="Poppins" panose="00000500000000000000" pitchFamily="2" charset="0"/>
              </a:rPr>
              <a:t>«Лицей №38» </a:t>
            </a:r>
          </a:p>
          <a:p>
            <a:r>
              <a:rPr lang="ru-RU" sz="7200" dirty="0">
                <a:latin typeface="Popins"/>
                <a:cs typeface="Poppins" panose="00000500000000000000" pitchFamily="2" charset="0"/>
              </a:rPr>
              <a:t>Советского района города Нижнего Новгорода </a:t>
            </a:r>
          </a:p>
          <a:p>
            <a:endParaRPr lang="ru-RU" sz="7200" dirty="0">
              <a:latin typeface="Popins"/>
              <a:cs typeface="Poppins" panose="00000500000000000000" pitchFamily="2" charset="0"/>
            </a:endParaRPr>
          </a:p>
          <a:p>
            <a:endParaRPr lang="ru-RU" sz="7200" dirty="0">
              <a:latin typeface="Popins"/>
              <a:cs typeface="Poppins" panose="00000500000000000000" pitchFamily="2" charset="0"/>
            </a:endParaRPr>
          </a:p>
          <a:p>
            <a:r>
              <a:rPr lang="ru-RU" sz="7200" dirty="0">
                <a:latin typeface="Popins"/>
                <a:cs typeface="Poppins" panose="00000500000000000000" pitchFamily="2" charset="0"/>
              </a:rPr>
              <a:t>Тема: </a:t>
            </a:r>
          </a:p>
          <a:p>
            <a:r>
              <a:rPr lang="ru-RU" sz="12800" dirty="0">
                <a:latin typeface="Montserrat Black" panose="00000A00000000000000" pitchFamily="2" charset="-52"/>
                <a:cs typeface="Poppins" panose="00000500000000000000" pitchFamily="2" charset="0"/>
              </a:rPr>
              <a:t>Создание</a:t>
            </a:r>
            <a:r>
              <a:rPr lang="en-US" sz="12800" dirty="0">
                <a:latin typeface="Montserrat Black" panose="00000A00000000000000" pitchFamily="2" charset="-52"/>
                <a:cs typeface="Poppins" panose="00000500000000000000" pitchFamily="2" charset="0"/>
              </a:rPr>
              <a:t> </a:t>
            </a:r>
            <a:r>
              <a:rPr lang="ru-RU" sz="12800" dirty="0" err="1">
                <a:latin typeface="Montserrat Black" panose="00000A00000000000000" pitchFamily="2" charset="-52"/>
                <a:cs typeface="Poppins" panose="00000500000000000000" pitchFamily="2" charset="0"/>
              </a:rPr>
              <a:t>AXYBot</a:t>
            </a:r>
            <a:r>
              <a:rPr lang="ru-RU" sz="12800" dirty="0">
                <a:latin typeface="Montserrat Black" panose="00000A00000000000000" pitchFamily="2" charset="-52"/>
                <a:cs typeface="Poppins" panose="00000500000000000000" pitchFamily="2" charset="0"/>
              </a:rPr>
              <a:t> </a:t>
            </a:r>
          </a:p>
          <a:p>
            <a:endParaRPr lang="en-US" sz="7200" dirty="0">
              <a:latin typeface="Arial Rounded MT Bold" panose="020F0704030504030204" pitchFamily="34" charset="0"/>
              <a:cs typeface="Poppins" panose="00000500000000000000" pitchFamily="2" charset="0"/>
            </a:endParaRPr>
          </a:p>
          <a:p>
            <a:endParaRPr lang="ru-RU" sz="7200" dirty="0">
              <a:latin typeface="Popins"/>
              <a:cs typeface="Poppins" panose="00000500000000000000" pitchFamily="2" charset="0"/>
            </a:endParaRPr>
          </a:p>
          <a:p>
            <a:pPr algn="r"/>
            <a:r>
              <a:rPr lang="ru-RU" sz="7200" dirty="0">
                <a:latin typeface="Popins"/>
                <a:cs typeface="Poppins" panose="00000500000000000000" pitchFamily="2" charset="0"/>
              </a:rPr>
              <a:t>Выполнил: </a:t>
            </a:r>
            <a:r>
              <a:rPr lang="ru-RU" sz="7200" dirty="0" err="1">
                <a:latin typeface="Popins"/>
                <a:cs typeface="Poppins" panose="00000500000000000000" pitchFamily="2" charset="0"/>
              </a:rPr>
              <a:t>Шандра</a:t>
            </a:r>
            <a:r>
              <a:rPr lang="ru-RU" sz="7200" dirty="0">
                <a:latin typeface="Popins"/>
                <a:cs typeface="Poppins" panose="00000500000000000000" pitchFamily="2" charset="0"/>
              </a:rPr>
              <a:t> Вадим Сергеевич,  </a:t>
            </a:r>
          </a:p>
          <a:p>
            <a:pPr algn="r"/>
            <a:r>
              <a:rPr lang="ru-RU" sz="7200" dirty="0">
                <a:latin typeface="Popins"/>
                <a:cs typeface="Poppins" panose="00000500000000000000" pitchFamily="2" charset="0"/>
              </a:rPr>
              <a:t>ученик 10 класса </a:t>
            </a:r>
          </a:p>
          <a:p>
            <a:pPr algn="r"/>
            <a:r>
              <a:rPr lang="ru-RU" sz="7200" dirty="0">
                <a:latin typeface="Popins"/>
                <a:cs typeface="Poppins" panose="00000500000000000000" pitchFamily="2" charset="0"/>
              </a:rPr>
              <a:t>Научный руководитель:</a:t>
            </a:r>
          </a:p>
          <a:p>
            <a:pPr algn="r"/>
            <a:r>
              <a:rPr lang="ru-RU" sz="7200" dirty="0">
                <a:latin typeface="Popins"/>
                <a:cs typeface="Poppins" panose="00000500000000000000" pitchFamily="2" charset="0"/>
              </a:rPr>
              <a:t>    Еделев Андрей Юревич, </a:t>
            </a:r>
          </a:p>
          <a:p>
            <a:pPr algn="r"/>
            <a:r>
              <a:rPr lang="ru-RU" sz="7200" dirty="0">
                <a:latin typeface="Popins"/>
                <a:cs typeface="Poppins" panose="00000500000000000000" pitchFamily="2" charset="0"/>
              </a:rPr>
              <a:t>учитель физик</a:t>
            </a:r>
          </a:p>
          <a:p>
            <a:endParaRPr lang="ru-RU" sz="7200" dirty="0">
              <a:latin typeface="Popins"/>
              <a:cs typeface="Poppins" panose="00000500000000000000" pitchFamily="2" charset="0"/>
            </a:endParaRPr>
          </a:p>
          <a:p>
            <a:endParaRPr lang="ru-RU" sz="7200" dirty="0">
              <a:latin typeface="Popins"/>
              <a:cs typeface="Poppins" panose="00000500000000000000" pitchFamily="2" charset="0"/>
            </a:endParaRPr>
          </a:p>
          <a:p>
            <a:endParaRPr lang="ru-RU" sz="7200" dirty="0">
              <a:latin typeface="Popins"/>
              <a:cs typeface="Poppins" panose="00000500000000000000" pitchFamily="2" charset="0"/>
            </a:endParaRPr>
          </a:p>
          <a:p>
            <a:r>
              <a:rPr lang="ru-RU" sz="7200" dirty="0">
                <a:latin typeface="Popins"/>
                <a:cs typeface="Poppins" panose="00000500000000000000" pitchFamily="2" charset="0"/>
              </a:rPr>
              <a:t>Нижний Новгород </a:t>
            </a:r>
          </a:p>
          <a:p>
            <a:r>
              <a:rPr lang="ru-RU" sz="7200" dirty="0">
                <a:latin typeface="Popins"/>
                <a:cs typeface="Poppins" panose="00000500000000000000" pitchFamily="2" charset="0"/>
              </a:rPr>
              <a:t> 2023 </a:t>
            </a:r>
            <a:endParaRPr lang="ru-RU" sz="6400" dirty="0">
              <a:latin typeface="Popins"/>
              <a:cs typeface="Poppins" panose="00000500000000000000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169;p44"/>
          <p:cNvSpPr txBox="1">
            <a:spLocks/>
          </p:cNvSpPr>
          <p:nvPr/>
        </p:nvSpPr>
        <p:spPr>
          <a:xfrm>
            <a:off x="-1" y="129295"/>
            <a:ext cx="9144001" cy="65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ru-RU" sz="3400" b="1" dirty="0"/>
              <a:t>Итоговая сборка и  </a:t>
            </a:r>
            <a:r>
              <a:rPr lang="ru-RU" sz="3400" b="1" dirty="0">
                <a:solidFill>
                  <a:schemeClr val="dk2"/>
                </a:solidFill>
              </a:rPr>
              <a:t>тестирование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9A546EA-76E9-9479-1B05-6C3451913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0158" y="1013090"/>
            <a:ext cx="3224194" cy="37417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F03270-A79C-E2FE-2AF6-A194F29EA3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759" t="13402" r="14407" b="28941"/>
          <a:stretch/>
        </p:blipFill>
        <p:spPr>
          <a:xfrm>
            <a:off x="4625340" y="1327541"/>
            <a:ext cx="3722759" cy="31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12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62"/>
          <p:cNvSpPr txBox="1">
            <a:spLocks noGrp="1"/>
          </p:cNvSpPr>
          <p:nvPr>
            <p:ph type="title"/>
          </p:nvPr>
        </p:nvSpPr>
        <p:spPr>
          <a:xfrm>
            <a:off x="-14897" y="416706"/>
            <a:ext cx="9144000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b="1" dirty="0"/>
              <a:t>Выводы</a:t>
            </a:r>
            <a:endParaRPr sz="4800" b="1" dirty="0"/>
          </a:p>
        </p:txBody>
      </p:sp>
      <p:grpSp>
        <p:nvGrpSpPr>
          <p:cNvPr id="1776" name="Google Shape;1776;p62"/>
          <p:cNvGrpSpPr/>
          <p:nvPr/>
        </p:nvGrpSpPr>
        <p:grpSpPr>
          <a:xfrm flipH="1">
            <a:off x="7275321" y="304490"/>
            <a:ext cx="1341803" cy="289320"/>
            <a:chOff x="7774275" y="4478525"/>
            <a:chExt cx="581925" cy="125475"/>
          </a:xfrm>
        </p:grpSpPr>
        <p:sp>
          <p:nvSpPr>
            <p:cNvPr id="1777" name="Google Shape;1777;p62"/>
            <p:cNvSpPr/>
            <p:nvPr/>
          </p:nvSpPr>
          <p:spPr>
            <a:xfrm>
              <a:off x="7774275" y="4478525"/>
              <a:ext cx="36250" cy="36950"/>
            </a:xfrm>
            <a:custGeom>
              <a:avLst/>
              <a:gdLst/>
              <a:ahLst/>
              <a:cxnLst/>
              <a:rect l="l" t="t" r="r" b="b"/>
              <a:pathLst>
                <a:path w="1450" h="1478" extrusionOk="0">
                  <a:moveTo>
                    <a:pt x="725" y="1"/>
                  </a:moveTo>
                  <a:cubicBezTo>
                    <a:pt x="335" y="1"/>
                    <a:pt x="0" y="335"/>
                    <a:pt x="0" y="753"/>
                  </a:cubicBezTo>
                  <a:cubicBezTo>
                    <a:pt x="0" y="1143"/>
                    <a:pt x="335" y="1478"/>
                    <a:pt x="725" y="1478"/>
                  </a:cubicBezTo>
                  <a:cubicBezTo>
                    <a:pt x="1143" y="1478"/>
                    <a:pt x="1450" y="1143"/>
                    <a:pt x="1450" y="753"/>
                  </a:cubicBezTo>
                  <a:cubicBezTo>
                    <a:pt x="1450" y="335"/>
                    <a:pt x="114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62"/>
            <p:cNvSpPr/>
            <p:nvPr/>
          </p:nvSpPr>
          <p:spPr>
            <a:xfrm>
              <a:off x="7879500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25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5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62"/>
            <p:cNvSpPr/>
            <p:nvPr/>
          </p:nvSpPr>
          <p:spPr>
            <a:xfrm>
              <a:off x="7985425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5" y="1"/>
                  </a:moveTo>
                  <a:cubicBezTo>
                    <a:pt x="307" y="1"/>
                    <a:pt x="1" y="335"/>
                    <a:pt x="1" y="753"/>
                  </a:cubicBezTo>
                  <a:cubicBezTo>
                    <a:pt x="1" y="1143"/>
                    <a:pt x="307" y="1478"/>
                    <a:pt x="725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62"/>
            <p:cNvSpPr/>
            <p:nvPr/>
          </p:nvSpPr>
          <p:spPr>
            <a:xfrm>
              <a:off x="8090650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6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6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62"/>
            <p:cNvSpPr/>
            <p:nvPr/>
          </p:nvSpPr>
          <p:spPr>
            <a:xfrm>
              <a:off x="8196575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54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54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62"/>
            <p:cNvSpPr/>
            <p:nvPr/>
          </p:nvSpPr>
          <p:spPr>
            <a:xfrm>
              <a:off x="7898325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07" y="1"/>
                    <a:pt x="0" y="335"/>
                    <a:pt x="0" y="725"/>
                  </a:cubicBezTo>
                  <a:cubicBezTo>
                    <a:pt x="0" y="1116"/>
                    <a:pt x="307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62"/>
            <p:cNvSpPr/>
            <p:nvPr/>
          </p:nvSpPr>
          <p:spPr>
            <a:xfrm>
              <a:off x="8003550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35" y="1"/>
                    <a:pt x="0" y="335"/>
                    <a:pt x="0" y="725"/>
                  </a:cubicBezTo>
                  <a:cubicBezTo>
                    <a:pt x="0" y="1116"/>
                    <a:pt x="335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62"/>
            <p:cNvSpPr/>
            <p:nvPr/>
          </p:nvSpPr>
          <p:spPr>
            <a:xfrm>
              <a:off x="8108775" y="4567725"/>
              <a:ext cx="36950" cy="36275"/>
            </a:xfrm>
            <a:custGeom>
              <a:avLst/>
              <a:gdLst/>
              <a:ahLst/>
              <a:cxnLst/>
              <a:rect l="l" t="t" r="r" b="b"/>
              <a:pathLst>
                <a:path w="1478" h="1451" extrusionOk="0">
                  <a:moveTo>
                    <a:pt x="725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25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62"/>
            <p:cNvSpPr/>
            <p:nvPr/>
          </p:nvSpPr>
          <p:spPr>
            <a:xfrm>
              <a:off x="8214000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3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3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62"/>
            <p:cNvSpPr/>
            <p:nvPr/>
          </p:nvSpPr>
          <p:spPr>
            <a:xfrm>
              <a:off x="8319225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4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4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7" name="Google Shape;1787;p62"/>
          <p:cNvGrpSpPr/>
          <p:nvPr/>
        </p:nvGrpSpPr>
        <p:grpSpPr>
          <a:xfrm flipH="1">
            <a:off x="68588" y="4693329"/>
            <a:ext cx="1341803" cy="289320"/>
            <a:chOff x="7774275" y="4478525"/>
            <a:chExt cx="581925" cy="125475"/>
          </a:xfrm>
        </p:grpSpPr>
        <p:sp>
          <p:nvSpPr>
            <p:cNvPr id="1788" name="Google Shape;1788;p62"/>
            <p:cNvSpPr/>
            <p:nvPr/>
          </p:nvSpPr>
          <p:spPr>
            <a:xfrm>
              <a:off x="7774275" y="4478525"/>
              <a:ext cx="36250" cy="36950"/>
            </a:xfrm>
            <a:custGeom>
              <a:avLst/>
              <a:gdLst/>
              <a:ahLst/>
              <a:cxnLst/>
              <a:rect l="l" t="t" r="r" b="b"/>
              <a:pathLst>
                <a:path w="1450" h="1478" extrusionOk="0">
                  <a:moveTo>
                    <a:pt x="725" y="1"/>
                  </a:moveTo>
                  <a:cubicBezTo>
                    <a:pt x="335" y="1"/>
                    <a:pt x="0" y="335"/>
                    <a:pt x="0" y="753"/>
                  </a:cubicBezTo>
                  <a:cubicBezTo>
                    <a:pt x="0" y="1143"/>
                    <a:pt x="335" y="1478"/>
                    <a:pt x="725" y="1478"/>
                  </a:cubicBezTo>
                  <a:cubicBezTo>
                    <a:pt x="1143" y="1478"/>
                    <a:pt x="1450" y="1143"/>
                    <a:pt x="1450" y="753"/>
                  </a:cubicBezTo>
                  <a:cubicBezTo>
                    <a:pt x="1450" y="335"/>
                    <a:pt x="114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62"/>
            <p:cNvSpPr/>
            <p:nvPr/>
          </p:nvSpPr>
          <p:spPr>
            <a:xfrm>
              <a:off x="7879500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25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5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62"/>
            <p:cNvSpPr/>
            <p:nvPr/>
          </p:nvSpPr>
          <p:spPr>
            <a:xfrm>
              <a:off x="7985425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5" y="1"/>
                  </a:moveTo>
                  <a:cubicBezTo>
                    <a:pt x="307" y="1"/>
                    <a:pt x="1" y="335"/>
                    <a:pt x="1" y="753"/>
                  </a:cubicBezTo>
                  <a:cubicBezTo>
                    <a:pt x="1" y="1143"/>
                    <a:pt x="307" y="1478"/>
                    <a:pt x="725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62"/>
            <p:cNvSpPr/>
            <p:nvPr/>
          </p:nvSpPr>
          <p:spPr>
            <a:xfrm>
              <a:off x="8090650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6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6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62"/>
            <p:cNvSpPr/>
            <p:nvPr/>
          </p:nvSpPr>
          <p:spPr>
            <a:xfrm>
              <a:off x="8196575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54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54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62"/>
            <p:cNvSpPr/>
            <p:nvPr/>
          </p:nvSpPr>
          <p:spPr>
            <a:xfrm>
              <a:off x="7898325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07" y="1"/>
                    <a:pt x="0" y="335"/>
                    <a:pt x="0" y="725"/>
                  </a:cubicBezTo>
                  <a:cubicBezTo>
                    <a:pt x="0" y="1116"/>
                    <a:pt x="307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62"/>
            <p:cNvSpPr/>
            <p:nvPr/>
          </p:nvSpPr>
          <p:spPr>
            <a:xfrm>
              <a:off x="8003550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35" y="1"/>
                    <a:pt x="0" y="335"/>
                    <a:pt x="0" y="725"/>
                  </a:cubicBezTo>
                  <a:cubicBezTo>
                    <a:pt x="0" y="1116"/>
                    <a:pt x="335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62"/>
            <p:cNvSpPr/>
            <p:nvPr/>
          </p:nvSpPr>
          <p:spPr>
            <a:xfrm>
              <a:off x="8108775" y="4567725"/>
              <a:ext cx="36950" cy="36275"/>
            </a:xfrm>
            <a:custGeom>
              <a:avLst/>
              <a:gdLst/>
              <a:ahLst/>
              <a:cxnLst/>
              <a:rect l="l" t="t" r="r" b="b"/>
              <a:pathLst>
                <a:path w="1478" h="1451" extrusionOk="0">
                  <a:moveTo>
                    <a:pt x="725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25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62"/>
            <p:cNvSpPr/>
            <p:nvPr/>
          </p:nvSpPr>
          <p:spPr>
            <a:xfrm>
              <a:off x="8214000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3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3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62"/>
            <p:cNvSpPr/>
            <p:nvPr/>
          </p:nvSpPr>
          <p:spPr>
            <a:xfrm>
              <a:off x="8319225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4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4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05EC1A-7EE3-9199-4B50-83B8B6C81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698" y="1149523"/>
            <a:ext cx="3852330" cy="2950037"/>
          </a:xfrm>
          <a:prstGeom prst="rect">
            <a:avLst/>
          </a:prstGeom>
        </p:spPr>
      </p:pic>
      <p:sp>
        <p:nvSpPr>
          <p:cNvPr id="34" name="Google Shape;1226;p46">
            <a:extLst>
              <a:ext uri="{FF2B5EF4-FFF2-40B4-BE49-F238E27FC236}">
                <a16:creationId xmlns:a16="http://schemas.microsoft.com/office/drawing/2014/main" id="{412140CC-2A0F-C6AB-D76F-D6EF9B961DE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3288" y="1043940"/>
            <a:ext cx="4792092" cy="34602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Сконструирован дистанционно управляемый робот,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способный ездить от лёгких движений руки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Были достигнуты поставленные задачи: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Разработаны 3D модели частей робота в программе Autodesk Fusion 360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Распечатана 3D модель робота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/>
              <a:t>Написаны программы для </a:t>
            </a:r>
            <a:r>
              <a:rPr lang="ru-RU" sz="1800" dirty="0" err="1"/>
              <a:t>Arduino</a:t>
            </a:r>
            <a:r>
              <a:rPr lang="ru-RU" sz="1800" dirty="0"/>
              <a:t> UNO, </a:t>
            </a:r>
            <a:r>
              <a:rPr lang="ru-RU" sz="1800" dirty="0" err="1"/>
              <a:t>Nano</a:t>
            </a:r>
            <a:r>
              <a:rPr lang="ru-RU" sz="1800" dirty="0"/>
              <a:t>, соединяющие машинку, </a:t>
            </a:r>
            <a:br>
              <a:rPr lang="ru-RU" sz="1800" dirty="0"/>
            </a:br>
            <a:r>
              <a:rPr lang="ru-RU" sz="1800" dirty="0"/>
              <a:t>и пульт управления.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55"/>
          <p:cNvSpPr txBox="1">
            <a:spLocks noGrp="1"/>
          </p:cNvSpPr>
          <p:nvPr>
            <p:ph type="title"/>
          </p:nvPr>
        </p:nvSpPr>
        <p:spPr>
          <a:xfrm>
            <a:off x="2032759" y="1387341"/>
            <a:ext cx="5078481" cy="23688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Спасибо за</a:t>
            </a:r>
            <a:r>
              <a:rPr lang="en" b="1" dirty="0"/>
              <a:t> </a:t>
            </a:r>
            <a:r>
              <a:rPr lang="ru-RU" b="1" dirty="0">
                <a:solidFill>
                  <a:schemeClr val="dk2"/>
                </a:solidFill>
              </a:rPr>
              <a:t>внимание!</a:t>
            </a:r>
            <a:endParaRPr b="1" dirty="0">
              <a:solidFill>
                <a:schemeClr val="dk2"/>
              </a:solidFill>
            </a:endParaRPr>
          </a:p>
        </p:txBody>
      </p:sp>
      <p:grpSp>
        <p:nvGrpSpPr>
          <p:cNvPr id="1568" name="Google Shape;1568;p55"/>
          <p:cNvGrpSpPr/>
          <p:nvPr/>
        </p:nvGrpSpPr>
        <p:grpSpPr>
          <a:xfrm flipH="1">
            <a:off x="892636" y="4314506"/>
            <a:ext cx="1341803" cy="289320"/>
            <a:chOff x="7774275" y="4478525"/>
            <a:chExt cx="581925" cy="125475"/>
          </a:xfrm>
        </p:grpSpPr>
        <p:sp>
          <p:nvSpPr>
            <p:cNvPr id="1569" name="Google Shape;1569;p55"/>
            <p:cNvSpPr/>
            <p:nvPr/>
          </p:nvSpPr>
          <p:spPr>
            <a:xfrm>
              <a:off x="7774275" y="4478525"/>
              <a:ext cx="36250" cy="36950"/>
            </a:xfrm>
            <a:custGeom>
              <a:avLst/>
              <a:gdLst/>
              <a:ahLst/>
              <a:cxnLst/>
              <a:rect l="l" t="t" r="r" b="b"/>
              <a:pathLst>
                <a:path w="1450" h="1478" extrusionOk="0">
                  <a:moveTo>
                    <a:pt x="725" y="1"/>
                  </a:moveTo>
                  <a:cubicBezTo>
                    <a:pt x="335" y="1"/>
                    <a:pt x="0" y="335"/>
                    <a:pt x="0" y="753"/>
                  </a:cubicBezTo>
                  <a:cubicBezTo>
                    <a:pt x="0" y="1143"/>
                    <a:pt x="335" y="1478"/>
                    <a:pt x="725" y="1478"/>
                  </a:cubicBezTo>
                  <a:cubicBezTo>
                    <a:pt x="1143" y="1478"/>
                    <a:pt x="1450" y="1143"/>
                    <a:pt x="1450" y="753"/>
                  </a:cubicBezTo>
                  <a:cubicBezTo>
                    <a:pt x="1450" y="335"/>
                    <a:pt x="114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5"/>
            <p:cNvSpPr/>
            <p:nvPr/>
          </p:nvSpPr>
          <p:spPr>
            <a:xfrm>
              <a:off x="7879500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25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5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5"/>
            <p:cNvSpPr/>
            <p:nvPr/>
          </p:nvSpPr>
          <p:spPr>
            <a:xfrm>
              <a:off x="7985425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5" y="1"/>
                  </a:moveTo>
                  <a:cubicBezTo>
                    <a:pt x="307" y="1"/>
                    <a:pt x="1" y="335"/>
                    <a:pt x="1" y="753"/>
                  </a:cubicBezTo>
                  <a:cubicBezTo>
                    <a:pt x="1" y="1143"/>
                    <a:pt x="307" y="1478"/>
                    <a:pt x="725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5"/>
            <p:cNvSpPr/>
            <p:nvPr/>
          </p:nvSpPr>
          <p:spPr>
            <a:xfrm>
              <a:off x="8090650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6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6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5"/>
            <p:cNvSpPr/>
            <p:nvPr/>
          </p:nvSpPr>
          <p:spPr>
            <a:xfrm>
              <a:off x="8196575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54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54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5"/>
            <p:cNvSpPr/>
            <p:nvPr/>
          </p:nvSpPr>
          <p:spPr>
            <a:xfrm>
              <a:off x="7898325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07" y="1"/>
                    <a:pt x="0" y="335"/>
                    <a:pt x="0" y="725"/>
                  </a:cubicBezTo>
                  <a:cubicBezTo>
                    <a:pt x="0" y="1116"/>
                    <a:pt x="307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5"/>
            <p:cNvSpPr/>
            <p:nvPr/>
          </p:nvSpPr>
          <p:spPr>
            <a:xfrm>
              <a:off x="8003550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35" y="1"/>
                    <a:pt x="0" y="335"/>
                    <a:pt x="0" y="725"/>
                  </a:cubicBezTo>
                  <a:cubicBezTo>
                    <a:pt x="0" y="1116"/>
                    <a:pt x="335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5"/>
            <p:cNvSpPr/>
            <p:nvPr/>
          </p:nvSpPr>
          <p:spPr>
            <a:xfrm>
              <a:off x="8108775" y="4567725"/>
              <a:ext cx="36950" cy="36275"/>
            </a:xfrm>
            <a:custGeom>
              <a:avLst/>
              <a:gdLst/>
              <a:ahLst/>
              <a:cxnLst/>
              <a:rect l="l" t="t" r="r" b="b"/>
              <a:pathLst>
                <a:path w="1478" h="1451" extrusionOk="0">
                  <a:moveTo>
                    <a:pt x="725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25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5"/>
            <p:cNvSpPr/>
            <p:nvPr/>
          </p:nvSpPr>
          <p:spPr>
            <a:xfrm>
              <a:off x="8214000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3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3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5"/>
            <p:cNvSpPr/>
            <p:nvPr/>
          </p:nvSpPr>
          <p:spPr>
            <a:xfrm>
              <a:off x="8319225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4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4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9" name="Google Shape;1579;p55"/>
          <p:cNvGrpSpPr/>
          <p:nvPr/>
        </p:nvGrpSpPr>
        <p:grpSpPr>
          <a:xfrm flipH="1">
            <a:off x="6909561" y="539506"/>
            <a:ext cx="1341803" cy="289320"/>
            <a:chOff x="7774275" y="4478525"/>
            <a:chExt cx="581925" cy="125475"/>
          </a:xfrm>
        </p:grpSpPr>
        <p:sp>
          <p:nvSpPr>
            <p:cNvPr id="1580" name="Google Shape;1580;p55"/>
            <p:cNvSpPr/>
            <p:nvPr/>
          </p:nvSpPr>
          <p:spPr>
            <a:xfrm>
              <a:off x="7774275" y="4478525"/>
              <a:ext cx="36250" cy="36950"/>
            </a:xfrm>
            <a:custGeom>
              <a:avLst/>
              <a:gdLst/>
              <a:ahLst/>
              <a:cxnLst/>
              <a:rect l="l" t="t" r="r" b="b"/>
              <a:pathLst>
                <a:path w="1450" h="1478" extrusionOk="0">
                  <a:moveTo>
                    <a:pt x="725" y="1"/>
                  </a:moveTo>
                  <a:cubicBezTo>
                    <a:pt x="335" y="1"/>
                    <a:pt x="0" y="335"/>
                    <a:pt x="0" y="753"/>
                  </a:cubicBezTo>
                  <a:cubicBezTo>
                    <a:pt x="0" y="1143"/>
                    <a:pt x="335" y="1478"/>
                    <a:pt x="725" y="1478"/>
                  </a:cubicBezTo>
                  <a:cubicBezTo>
                    <a:pt x="1143" y="1478"/>
                    <a:pt x="1450" y="1143"/>
                    <a:pt x="1450" y="753"/>
                  </a:cubicBezTo>
                  <a:cubicBezTo>
                    <a:pt x="1450" y="335"/>
                    <a:pt x="114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5"/>
            <p:cNvSpPr/>
            <p:nvPr/>
          </p:nvSpPr>
          <p:spPr>
            <a:xfrm>
              <a:off x="7879500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25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5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5"/>
            <p:cNvSpPr/>
            <p:nvPr/>
          </p:nvSpPr>
          <p:spPr>
            <a:xfrm>
              <a:off x="7985425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5" y="1"/>
                  </a:moveTo>
                  <a:cubicBezTo>
                    <a:pt x="307" y="1"/>
                    <a:pt x="1" y="335"/>
                    <a:pt x="1" y="753"/>
                  </a:cubicBezTo>
                  <a:cubicBezTo>
                    <a:pt x="1" y="1143"/>
                    <a:pt x="307" y="1478"/>
                    <a:pt x="725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5"/>
            <p:cNvSpPr/>
            <p:nvPr/>
          </p:nvSpPr>
          <p:spPr>
            <a:xfrm>
              <a:off x="8090650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6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6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5"/>
            <p:cNvSpPr/>
            <p:nvPr/>
          </p:nvSpPr>
          <p:spPr>
            <a:xfrm>
              <a:off x="8196575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54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54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5"/>
            <p:cNvSpPr/>
            <p:nvPr/>
          </p:nvSpPr>
          <p:spPr>
            <a:xfrm>
              <a:off x="7898325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07" y="1"/>
                    <a:pt x="0" y="335"/>
                    <a:pt x="0" y="725"/>
                  </a:cubicBezTo>
                  <a:cubicBezTo>
                    <a:pt x="0" y="1116"/>
                    <a:pt x="307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5"/>
            <p:cNvSpPr/>
            <p:nvPr/>
          </p:nvSpPr>
          <p:spPr>
            <a:xfrm>
              <a:off x="8003550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35" y="1"/>
                    <a:pt x="0" y="335"/>
                    <a:pt x="0" y="725"/>
                  </a:cubicBezTo>
                  <a:cubicBezTo>
                    <a:pt x="0" y="1116"/>
                    <a:pt x="335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5"/>
            <p:cNvSpPr/>
            <p:nvPr/>
          </p:nvSpPr>
          <p:spPr>
            <a:xfrm>
              <a:off x="8108775" y="4567725"/>
              <a:ext cx="36950" cy="36275"/>
            </a:xfrm>
            <a:custGeom>
              <a:avLst/>
              <a:gdLst/>
              <a:ahLst/>
              <a:cxnLst/>
              <a:rect l="l" t="t" r="r" b="b"/>
              <a:pathLst>
                <a:path w="1478" h="1451" extrusionOk="0">
                  <a:moveTo>
                    <a:pt x="725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25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5"/>
            <p:cNvSpPr/>
            <p:nvPr/>
          </p:nvSpPr>
          <p:spPr>
            <a:xfrm>
              <a:off x="8214000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3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3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5"/>
            <p:cNvSpPr/>
            <p:nvPr/>
          </p:nvSpPr>
          <p:spPr>
            <a:xfrm>
              <a:off x="8319225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4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4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46"/>
          <p:cNvSpPr txBox="1">
            <a:spLocks noGrp="1"/>
          </p:cNvSpPr>
          <p:nvPr>
            <p:ph type="title"/>
          </p:nvPr>
        </p:nvSpPr>
        <p:spPr>
          <a:xfrm>
            <a:off x="1952850" y="454888"/>
            <a:ext cx="5238300" cy="7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/>
              <a:t>Актуальность</a:t>
            </a:r>
            <a:endParaRPr sz="4400" b="1" dirty="0"/>
          </a:p>
        </p:txBody>
      </p:sp>
      <p:sp>
        <p:nvSpPr>
          <p:cNvPr id="1226" name="Google Shape;1226;p46"/>
          <p:cNvSpPr txBox="1">
            <a:spLocks noGrp="1"/>
          </p:cNvSpPr>
          <p:nvPr>
            <p:ph type="subTitle" idx="1"/>
          </p:nvPr>
        </p:nvSpPr>
        <p:spPr>
          <a:xfrm>
            <a:off x="4415246" y="1505498"/>
            <a:ext cx="4267889" cy="30834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Проверка опасных зон с риском облучения радиацией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Наблюдение за территорией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Перенос относительно не тяжелых вещей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Документирование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grpSp>
        <p:nvGrpSpPr>
          <p:cNvPr id="1227" name="Google Shape;1227;p46"/>
          <p:cNvGrpSpPr/>
          <p:nvPr/>
        </p:nvGrpSpPr>
        <p:grpSpPr>
          <a:xfrm flipH="1">
            <a:off x="374134" y="4588992"/>
            <a:ext cx="1341803" cy="289320"/>
            <a:chOff x="7774275" y="4478525"/>
            <a:chExt cx="581925" cy="125475"/>
          </a:xfrm>
        </p:grpSpPr>
        <p:sp>
          <p:nvSpPr>
            <p:cNvPr id="1228" name="Google Shape;1228;p46"/>
            <p:cNvSpPr/>
            <p:nvPr/>
          </p:nvSpPr>
          <p:spPr>
            <a:xfrm>
              <a:off x="7774275" y="4478525"/>
              <a:ext cx="36250" cy="36950"/>
            </a:xfrm>
            <a:custGeom>
              <a:avLst/>
              <a:gdLst/>
              <a:ahLst/>
              <a:cxnLst/>
              <a:rect l="l" t="t" r="r" b="b"/>
              <a:pathLst>
                <a:path w="1450" h="1478" extrusionOk="0">
                  <a:moveTo>
                    <a:pt x="725" y="1"/>
                  </a:moveTo>
                  <a:cubicBezTo>
                    <a:pt x="335" y="1"/>
                    <a:pt x="0" y="335"/>
                    <a:pt x="0" y="753"/>
                  </a:cubicBezTo>
                  <a:cubicBezTo>
                    <a:pt x="0" y="1143"/>
                    <a:pt x="335" y="1478"/>
                    <a:pt x="725" y="1478"/>
                  </a:cubicBezTo>
                  <a:cubicBezTo>
                    <a:pt x="1143" y="1478"/>
                    <a:pt x="1450" y="1143"/>
                    <a:pt x="1450" y="753"/>
                  </a:cubicBezTo>
                  <a:cubicBezTo>
                    <a:pt x="1450" y="335"/>
                    <a:pt x="114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6"/>
            <p:cNvSpPr/>
            <p:nvPr/>
          </p:nvSpPr>
          <p:spPr>
            <a:xfrm>
              <a:off x="7879500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25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5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6"/>
            <p:cNvSpPr/>
            <p:nvPr/>
          </p:nvSpPr>
          <p:spPr>
            <a:xfrm>
              <a:off x="7985425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5" y="1"/>
                  </a:moveTo>
                  <a:cubicBezTo>
                    <a:pt x="307" y="1"/>
                    <a:pt x="1" y="335"/>
                    <a:pt x="1" y="753"/>
                  </a:cubicBezTo>
                  <a:cubicBezTo>
                    <a:pt x="1" y="1143"/>
                    <a:pt x="307" y="1478"/>
                    <a:pt x="725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6"/>
            <p:cNvSpPr/>
            <p:nvPr/>
          </p:nvSpPr>
          <p:spPr>
            <a:xfrm>
              <a:off x="8090650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6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6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6"/>
            <p:cNvSpPr/>
            <p:nvPr/>
          </p:nvSpPr>
          <p:spPr>
            <a:xfrm>
              <a:off x="8196575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54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54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6"/>
            <p:cNvSpPr/>
            <p:nvPr/>
          </p:nvSpPr>
          <p:spPr>
            <a:xfrm>
              <a:off x="7898325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07" y="1"/>
                    <a:pt x="0" y="335"/>
                    <a:pt x="0" y="725"/>
                  </a:cubicBezTo>
                  <a:cubicBezTo>
                    <a:pt x="0" y="1116"/>
                    <a:pt x="307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6"/>
            <p:cNvSpPr/>
            <p:nvPr/>
          </p:nvSpPr>
          <p:spPr>
            <a:xfrm>
              <a:off x="8003550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35" y="1"/>
                    <a:pt x="0" y="335"/>
                    <a:pt x="0" y="725"/>
                  </a:cubicBezTo>
                  <a:cubicBezTo>
                    <a:pt x="0" y="1116"/>
                    <a:pt x="335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6"/>
            <p:cNvSpPr/>
            <p:nvPr/>
          </p:nvSpPr>
          <p:spPr>
            <a:xfrm>
              <a:off x="8108775" y="4567725"/>
              <a:ext cx="36950" cy="36275"/>
            </a:xfrm>
            <a:custGeom>
              <a:avLst/>
              <a:gdLst/>
              <a:ahLst/>
              <a:cxnLst/>
              <a:rect l="l" t="t" r="r" b="b"/>
              <a:pathLst>
                <a:path w="1478" h="1451" extrusionOk="0">
                  <a:moveTo>
                    <a:pt x="725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25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6"/>
            <p:cNvSpPr/>
            <p:nvPr/>
          </p:nvSpPr>
          <p:spPr>
            <a:xfrm>
              <a:off x="8214000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3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3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6"/>
            <p:cNvSpPr/>
            <p:nvPr/>
          </p:nvSpPr>
          <p:spPr>
            <a:xfrm>
              <a:off x="8319225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4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4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" name="Google Shape;1238;p46"/>
          <p:cNvGrpSpPr/>
          <p:nvPr/>
        </p:nvGrpSpPr>
        <p:grpSpPr>
          <a:xfrm>
            <a:off x="7341332" y="369689"/>
            <a:ext cx="1341803" cy="289320"/>
            <a:chOff x="7774275" y="4478525"/>
            <a:chExt cx="581925" cy="125475"/>
          </a:xfrm>
        </p:grpSpPr>
        <p:sp>
          <p:nvSpPr>
            <p:cNvPr id="1239" name="Google Shape;1239;p46"/>
            <p:cNvSpPr/>
            <p:nvPr/>
          </p:nvSpPr>
          <p:spPr>
            <a:xfrm>
              <a:off x="7774275" y="4478525"/>
              <a:ext cx="36250" cy="36950"/>
            </a:xfrm>
            <a:custGeom>
              <a:avLst/>
              <a:gdLst/>
              <a:ahLst/>
              <a:cxnLst/>
              <a:rect l="l" t="t" r="r" b="b"/>
              <a:pathLst>
                <a:path w="1450" h="1478" extrusionOk="0">
                  <a:moveTo>
                    <a:pt x="725" y="1"/>
                  </a:moveTo>
                  <a:cubicBezTo>
                    <a:pt x="335" y="1"/>
                    <a:pt x="0" y="335"/>
                    <a:pt x="0" y="753"/>
                  </a:cubicBezTo>
                  <a:cubicBezTo>
                    <a:pt x="0" y="1143"/>
                    <a:pt x="335" y="1478"/>
                    <a:pt x="725" y="1478"/>
                  </a:cubicBezTo>
                  <a:cubicBezTo>
                    <a:pt x="1143" y="1478"/>
                    <a:pt x="1450" y="1143"/>
                    <a:pt x="1450" y="753"/>
                  </a:cubicBezTo>
                  <a:cubicBezTo>
                    <a:pt x="1450" y="335"/>
                    <a:pt x="114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6"/>
            <p:cNvSpPr/>
            <p:nvPr/>
          </p:nvSpPr>
          <p:spPr>
            <a:xfrm>
              <a:off x="7879500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25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5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6"/>
            <p:cNvSpPr/>
            <p:nvPr/>
          </p:nvSpPr>
          <p:spPr>
            <a:xfrm>
              <a:off x="7985425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5" y="1"/>
                  </a:moveTo>
                  <a:cubicBezTo>
                    <a:pt x="307" y="1"/>
                    <a:pt x="1" y="335"/>
                    <a:pt x="1" y="753"/>
                  </a:cubicBezTo>
                  <a:cubicBezTo>
                    <a:pt x="1" y="1143"/>
                    <a:pt x="307" y="1478"/>
                    <a:pt x="725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6"/>
            <p:cNvSpPr/>
            <p:nvPr/>
          </p:nvSpPr>
          <p:spPr>
            <a:xfrm>
              <a:off x="8090650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6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6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6"/>
            <p:cNvSpPr/>
            <p:nvPr/>
          </p:nvSpPr>
          <p:spPr>
            <a:xfrm>
              <a:off x="8196575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54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54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6"/>
            <p:cNvSpPr/>
            <p:nvPr/>
          </p:nvSpPr>
          <p:spPr>
            <a:xfrm>
              <a:off x="7898325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07" y="1"/>
                    <a:pt x="0" y="335"/>
                    <a:pt x="0" y="725"/>
                  </a:cubicBezTo>
                  <a:cubicBezTo>
                    <a:pt x="0" y="1116"/>
                    <a:pt x="307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6"/>
            <p:cNvSpPr/>
            <p:nvPr/>
          </p:nvSpPr>
          <p:spPr>
            <a:xfrm>
              <a:off x="8003550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35" y="1"/>
                    <a:pt x="0" y="335"/>
                    <a:pt x="0" y="725"/>
                  </a:cubicBezTo>
                  <a:cubicBezTo>
                    <a:pt x="0" y="1116"/>
                    <a:pt x="335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6"/>
            <p:cNvSpPr/>
            <p:nvPr/>
          </p:nvSpPr>
          <p:spPr>
            <a:xfrm>
              <a:off x="8108775" y="4567725"/>
              <a:ext cx="36950" cy="36275"/>
            </a:xfrm>
            <a:custGeom>
              <a:avLst/>
              <a:gdLst/>
              <a:ahLst/>
              <a:cxnLst/>
              <a:rect l="l" t="t" r="r" b="b"/>
              <a:pathLst>
                <a:path w="1478" h="1451" extrusionOk="0">
                  <a:moveTo>
                    <a:pt x="725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25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6"/>
            <p:cNvSpPr/>
            <p:nvPr/>
          </p:nvSpPr>
          <p:spPr>
            <a:xfrm>
              <a:off x="8214000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3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3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6"/>
            <p:cNvSpPr/>
            <p:nvPr/>
          </p:nvSpPr>
          <p:spPr>
            <a:xfrm>
              <a:off x="8319225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4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4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0258AC-FA41-E431-CB83-8563A011B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6" y="1669052"/>
            <a:ext cx="4161560" cy="2544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46"/>
          <p:cNvSpPr txBox="1">
            <a:spLocks noGrp="1"/>
          </p:cNvSpPr>
          <p:nvPr>
            <p:ph type="title"/>
          </p:nvPr>
        </p:nvSpPr>
        <p:spPr>
          <a:xfrm>
            <a:off x="1952850" y="412288"/>
            <a:ext cx="5238300" cy="7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/>
              <a:t>Цель работы</a:t>
            </a:r>
            <a:endParaRPr sz="4400" b="1" dirty="0"/>
          </a:p>
        </p:txBody>
      </p:sp>
      <p:sp>
        <p:nvSpPr>
          <p:cNvPr id="1226" name="Google Shape;1226;p46"/>
          <p:cNvSpPr txBox="1">
            <a:spLocks noGrp="1"/>
          </p:cNvSpPr>
          <p:nvPr>
            <p:ph type="subTitle" idx="1"/>
          </p:nvPr>
        </p:nvSpPr>
        <p:spPr>
          <a:xfrm>
            <a:off x="825780" y="1713768"/>
            <a:ext cx="3788847" cy="18766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ru-RU" sz="3200" dirty="0"/>
              <a:t>Создание робота, управляемого жестами руки</a:t>
            </a:r>
            <a:endParaRPr lang="ru-RU" sz="2800" dirty="0"/>
          </a:p>
        </p:txBody>
      </p:sp>
      <p:grpSp>
        <p:nvGrpSpPr>
          <p:cNvPr id="1227" name="Google Shape;1227;p46"/>
          <p:cNvGrpSpPr/>
          <p:nvPr/>
        </p:nvGrpSpPr>
        <p:grpSpPr>
          <a:xfrm flipH="1">
            <a:off x="374134" y="4588992"/>
            <a:ext cx="1341803" cy="289320"/>
            <a:chOff x="7774275" y="4478525"/>
            <a:chExt cx="581925" cy="125475"/>
          </a:xfrm>
        </p:grpSpPr>
        <p:sp>
          <p:nvSpPr>
            <p:cNvPr id="1228" name="Google Shape;1228;p46"/>
            <p:cNvSpPr/>
            <p:nvPr/>
          </p:nvSpPr>
          <p:spPr>
            <a:xfrm>
              <a:off x="7774275" y="4478525"/>
              <a:ext cx="36250" cy="36950"/>
            </a:xfrm>
            <a:custGeom>
              <a:avLst/>
              <a:gdLst/>
              <a:ahLst/>
              <a:cxnLst/>
              <a:rect l="l" t="t" r="r" b="b"/>
              <a:pathLst>
                <a:path w="1450" h="1478" extrusionOk="0">
                  <a:moveTo>
                    <a:pt x="725" y="1"/>
                  </a:moveTo>
                  <a:cubicBezTo>
                    <a:pt x="335" y="1"/>
                    <a:pt x="0" y="335"/>
                    <a:pt x="0" y="753"/>
                  </a:cubicBezTo>
                  <a:cubicBezTo>
                    <a:pt x="0" y="1143"/>
                    <a:pt x="335" y="1478"/>
                    <a:pt x="725" y="1478"/>
                  </a:cubicBezTo>
                  <a:cubicBezTo>
                    <a:pt x="1143" y="1478"/>
                    <a:pt x="1450" y="1143"/>
                    <a:pt x="1450" y="753"/>
                  </a:cubicBezTo>
                  <a:cubicBezTo>
                    <a:pt x="1450" y="335"/>
                    <a:pt x="114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6"/>
            <p:cNvSpPr/>
            <p:nvPr/>
          </p:nvSpPr>
          <p:spPr>
            <a:xfrm>
              <a:off x="7879500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25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5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6"/>
            <p:cNvSpPr/>
            <p:nvPr/>
          </p:nvSpPr>
          <p:spPr>
            <a:xfrm>
              <a:off x="7985425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5" y="1"/>
                  </a:moveTo>
                  <a:cubicBezTo>
                    <a:pt x="307" y="1"/>
                    <a:pt x="1" y="335"/>
                    <a:pt x="1" y="753"/>
                  </a:cubicBezTo>
                  <a:cubicBezTo>
                    <a:pt x="1" y="1143"/>
                    <a:pt x="307" y="1478"/>
                    <a:pt x="725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6"/>
            <p:cNvSpPr/>
            <p:nvPr/>
          </p:nvSpPr>
          <p:spPr>
            <a:xfrm>
              <a:off x="8090650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6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6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6"/>
            <p:cNvSpPr/>
            <p:nvPr/>
          </p:nvSpPr>
          <p:spPr>
            <a:xfrm>
              <a:off x="8196575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54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54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6"/>
            <p:cNvSpPr/>
            <p:nvPr/>
          </p:nvSpPr>
          <p:spPr>
            <a:xfrm>
              <a:off x="7898325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07" y="1"/>
                    <a:pt x="0" y="335"/>
                    <a:pt x="0" y="725"/>
                  </a:cubicBezTo>
                  <a:cubicBezTo>
                    <a:pt x="0" y="1116"/>
                    <a:pt x="307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6"/>
            <p:cNvSpPr/>
            <p:nvPr/>
          </p:nvSpPr>
          <p:spPr>
            <a:xfrm>
              <a:off x="8003550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35" y="1"/>
                    <a:pt x="0" y="335"/>
                    <a:pt x="0" y="725"/>
                  </a:cubicBezTo>
                  <a:cubicBezTo>
                    <a:pt x="0" y="1116"/>
                    <a:pt x="335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6"/>
            <p:cNvSpPr/>
            <p:nvPr/>
          </p:nvSpPr>
          <p:spPr>
            <a:xfrm>
              <a:off x="8108775" y="4567725"/>
              <a:ext cx="36950" cy="36275"/>
            </a:xfrm>
            <a:custGeom>
              <a:avLst/>
              <a:gdLst/>
              <a:ahLst/>
              <a:cxnLst/>
              <a:rect l="l" t="t" r="r" b="b"/>
              <a:pathLst>
                <a:path w="1478" h="1451" extrusionOk="0">
                  <a:moveTo>
                    <a:pt x="725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25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6"/>
            <p:cNvSpPr/>
            <p:nvPr/>
          </p:nvSpPr>
          <p:spPr>
            <a:xfrm>
              <a:off x="8214000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3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3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6"/>
            <p:cNvSpPr/>
            <p:nvPr/>
          </p:nvSpPr>
          <p:spPr>
            <a:xfrm>
              <a:off x="8319225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4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4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" name="Google Shape;1238;p46"/>
          <p:cNvGrpSpPr/>
          <p:nvPr/>
        </p:nvGrpSpPr>
        <p:grpSpPr>
          <a:xfrm>
            <a:off x="7341332" y="369689"/>
            <a:ext cx="1341803" cy="289320"/>
            <a:chOff x="7774275" y="4478525"/>
            <a:chExt cx="581925" cy="125475"/>
          </a:xfrm>
        </p:grpSpPr>
        <p:sp>
          <p:nvSpPr>
            <p:cNvPr id="1239" name="Google Shape;1239;p46"/>
            <p:cNvSpPr/>
            <p:nvPr/>
          </p:nvSpPr>
          <p:spPr>
            <a:xfrm>
              <a:off x="7774275" y="4478525"/>
              <a:ext cx="36250" cy="36950"/>
            </a:xfrm>
            <a:custGeom>
              <a:avLst/>
              <a:gdLst/>
              <a:ahLst/>
              <a:cxnLst/>
              <a:rect l="l" t="t" r="r" b="b"/>
              <a:pathLst>
                <a:path w="1450" h="1478" extrusionOk="0">
                  <a:moveTo>
                    <a:pt x="725" y="1"/>
                  </a:moveTo>
                  <a:cubicBezTo>
                    <a:pt x="335" y="1"/>
                    <a:pt x="0" y="335"/>
                    <a:pt x="0" y="753"/>
                  </a:cubicBezTo>
                  <a:cubicBezTo>
                    <a:pt x="0" y="1143"/>
                    <a:pt x="335" y="1478"/>
                    <a:pt x="725" y="1478"/>
                  </a:cubicBezTo>
                  <a:cubicBezTo>
                    <a:pt x="1143" y="1478"/>
                    <a:pt x="1450" y="1143"/>
                    <a:pt x="1450" y="753"/>
                  </a:cubicBezTo>
                  <a:cubicBezTo>
                    <a:pt x="1450" y="335"/>
                    <a:pt x="114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6"/>
            <p:cNvSpPr/>
            <p:nvPr/>
          </p:nvSpPr>
          <p:spPr>
            <a:xfrm>
              <a:off x="7879500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25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5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6"/>
            <p:cNvSpPr/>
            <p:nvPr/>
          </p:nvSpPr>
          <p:spPr>
            <a:xfrm>
              <a:off x="7985425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5" y="1"/>
                  </a:moveTo>
                  <a:cubicBezTo>
                    <a:pt x="307" y="1"/>
                    <a:pt x="1" y="335"/>
                    <a:pt x="1" y="753"/>
                  </a:cubicBezTo>
                  <a:cubicBezTo>
                    <a:pt x="1" y="1143"/>
                    <a:pt x="307" y="1478"/>
                    <a:pt x="725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6"/>
            <p:cNvSpPr/>
            <p:nvPr/>
          </p:nvSpPr>
          <p:spPr>
            <a:xfrm>
              <a:off x="8090650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6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6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6"/>
            <p:cNvSpPr/>
            <p:nvPr/>
          </p:nvSpPr>
          <p:spPr>
            <a:xfrm>
              <a:off x="8196575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54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54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6"/>
            <p:cNvSpPr/>
            <p:nvPr/>
          </p:nvSpPr>
          <p:spPr>
            <a:xfrm>
              <a:off x="7898325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07" y="1"/>
                    <a:pt x="0" y="335"/>
                    <a:pt x="0" y="725"/>
                  </a:cubicBezTo>
                  <a:cubicBezTo>
                    <a:pt x="0" y="1116"/>
                    <a:pt x="307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6"/>
            <p:cNvSpPr/>
            <p:nvPr/>
          </p:nvSpPr>
          <p:spPr>
            <a:xfrm>
              <a:off x="8003550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35" y="1"/>
                    <a:pt x="0" y="335"/>
                    <a:pt x="0" y="725"/>
                  </a:cubicBezTo>
                  <a:cubicBezTo>
                    <a:pt x="0" y="1116"/>
                    <a:pt x="335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6"/>
            <p:cNvSpPr/>
            <p:nvPr/>
          </p:nvSpPr>
          <p:spPr>
            <a:xfrm>
              <a:off x="8108775" y="4567725"/>
              <a:ext cx="36950" cy="36275"/>
            </a:xfrm>
            <a:custGeom>
              <a:avLst/>
              <a:gdLst/>
              <a:ahLst/>
              <a:cxnLst/>
              <a:rect l="l" t="t" r="r" b="b"/>
              <a:pathLst>
                <a:path w="1478" h="1451" extrusionOk="0">
                  <a:moveTo>
                    <a:pt x="725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25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6"/>
            <p:cNvSpPr/>
            <p:nvPr/>
          </p:nvSpPr>
          <p:spPr>
            <a:xfrm>
              <a:off x="8214000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3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3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6"/>
            <p:cNvSpPr/>
            <p:nvPr/>
          </p:nvSpPr>
          <p:spPr>
            <a:xfrm>
              <a:off x="8319225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4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4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https://lh4.googleusercontent.com/7_d5TChLkq3TcPF_Q4uDFPaEUq0Rq-JYhriXO5KBNKnXkCRCMXvezRNd8Oc_gY2vgIVu10nJ1U8LMqRWyRlXktaOTU7IWrHrFHJuunIFc808oz3DtYfuzf6xaTsLSH5bj9jVXlgMdtLP1xsl559g9HAtfQ=s204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7" r="1278"/>
          <a:stretch/>
        </p:blipFill>
        <p:spPr bwMode="auto">
          <a:xfrm>
            <a:off x="4928821" y="1162287"/>
            <a:ext cx="3669057" cy="31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287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46"/>
          <p:cNvSpPr txBox="1">
            <a:spLocks noGrp="1"/>
          </p:cNvSpPr>
          <p:nvPr>
            <p:ph type="title"/>
          </p:nvPr>
        </p:nvSpPr>
        <p:spPr>
          <a:xfrm>
            <a:off x="1952850" y="412288"/>
            <a:ext cx="5238300" cy="7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/>
              <a:t>Задачи</a:t>
            </a:r>
            <a:endParaRPr sz="4400" b="1" dirty="0"/>
          </a:p>
        </p:txBody>
      </p:sp>
      <p:sp>
        <p:nvSpPr>
          <p:cNvPr id="1226" name="Google Shape;1226;p46"/>
          <p:cNvSpPr txBox="1">
            <a:spLocks noGrp="1"/>
          </p:cNvSpPr>
          <p:nvPr>
            <p:ph type="subTitle" idx="1"/>
          </p:nvPr>
        </p:nvSpPr>
        <p:spPr>
          <a:xfrm>
            <a:off x="459391" y="1064517"/>
            <a:ext cx="4112609" cy="3348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dirty="0"/>
              <a:t>Разработать 3D модели частей робота в программе Autodesk Fusion 360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dirty="0"/>
              <a:t>Распечатать 3D модель машинки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dirty="0"/>
              <a:t>Собрать корпус, два главных и одно направляющее колёса способный передвигаться по горизонтальным поверхностям.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dirty="0"/>
              <a:t>Написать программу, позволяющую получать машинке сигнал с пульта управления по каналу радиосвязи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ru-RU" dirty="0"/>
              <a:t>Написать программу, позволяющую передавать сигнал с датчика машинке по каналу радиосвязи 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grpSp>
        <p:nvGrpSpPr>
          <p:cNvPr id="1227" name="Google Shape;1227;p46"/>
          <p:cNvGrpSpPr/>
          <p:nvPr/>
        </p:nvGrpSpPr>
        <p:grpSpPr>
          <a:xfrm flipH="1">
            <a:off x="374134" y="4588992"/>
            <a:ext cx="1341803" cy="289320"/>
            <a:chOff x="7774275" y="4478525"/>
            <a:chExt cx="581925" cy="125475"/>
          </a:xfrm>
        </p:grpSpPr>
        <p:sp>
          <p:nvSpPr>
            <p:cNvPr id="1228" name="Google Shape;1228;p46"/>
            <p:cNvSpPr/>
            <p:nvPr/>
          </p:nvSpPr>
          <p:spPr>
            <a:xfrm>
              <a:off x="7774275" y="4478525"/>
              <a:ext cx="36250" cy="36950"/>
            </a:xfrm>
            <a:custGeom>
              <a:avLst/>
              <a:gdLst/>
              <a:ahLst/>
              <a:cxnLst/>
              <a:rect l="l" t="t" r="r" b="b"/>
              <a:pathLst>
                <a:path w="1450" h="1478" extrusionOk="0">
                  <a:moveTo>
                    <a:pt x="725" y="1"/>
                  </a:moveTo>
                  <a:cubicBezTo>
                    <a:pt x="335" y="1"/>
                    <a:pt x="0" y="335"/>
                    <a:pt x="0" y="753"/>
                  </a:cubicBezTo>
                  <a:cubicBezTo>
                    <a:pt x="0" y="1143"/>
                    <a:pt x="335" y="1478"/>
                    <a:pt x="725" y="1478"/>
                  </a:cubicBezTo>
                  <a:cubicBezTo>
                    <a:pt x="1143" y="1478"/>
                    <a:pt x="1450" y="1143"/>
                    <a:pt x="1450" y="753"/>
                  </a:cubicBezTo>
                  <a:cubicBezTo>
                    <a:pt x="1450" y="335"/>
                    <a:pt x="114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6"/>
            <p:cNvSpPr/>
            <p:nvPr/>
          </p:nvSpPr>
          <p:spPr>
            <a:xfrm>
              <a:off x="7879500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25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5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6"/>
            <p:cNvSpPr/>
            <p:nvPr/>
          </p:nvSpPr>
          <p:spPr>
            <a:xfrm>
              <a:off x="7985425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5" y="1"/>
                  </a:moveTo>
                  <a:cubicBezTo>
                    <a:pt x="307" y="1"/>
                    <a:pt x="1" y="335"/>
                    <a:pt x="1" y="753"/>
                  </a:cubicBezTo>
                  <a:cubicBezTo>
                    <a:pt x="1" y="1143"/>
                    <a:pt x="307" y="1478"/>
                    <a:pt x="725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6"/>
            <p:cNvSpPr/>
            <p:nvPr/>
          </p:nvSpPr>
          <p:spPr>
            <a:xfrm>
              <a:off x="8090650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6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6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6"/>
            <p:cNvSpPr/>
            <p:nvPr/>
          </p:nvSpPr>
          <p:spPr>
            <a:xfrm>
              <a:off x="8196575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54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54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6"/>
            <p:cNvSpPr/>
            <p:nvPr/>
          </p:nvSpPr>
          <p:spPr>
            <a:xfrm>
              <a:off x="7898325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07" y="1"/>
                    <a:pt x="0" y="335"/>
                    <a:pt x="0" y="725"/>
                  </a:cubicBezTo>
                  <a:cubicBezTo>
                    <a:pt x="0" y="1116"/>
                    <a:pt x="307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6"/>
            <p:cNvSpPr/>
            <p:nvPr/>
          </p:nvSpPr>
          <p:spPr>
            <a:xfrm>
              <a:off x="8003550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35" y="1"/>
                    <a:pt x="0" y="335"/>
                    <a:pt x="0" y="725"/>
                  </a:cubicBezTo>
                  <a:cubicBezTo>
                    <a:pt x="0" y="1116"/>
                    <a:pt x="335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6"/>
            <p:cNvSpPr/>
            <p:nvPr/>
          </p:nvSpPr>
          <p:spPr>
            <a:xfrm>
              <a:off x="8108775" y="4567725"/>
              <a:ext cx="36950" cy="36275"/>
            </a:xfrm>
            <a:custGeom>
              <a:avLst/>
              <a:gdLst/>
              <a:ahLst/>
              <a:cxnLst/>
              <a:rect l="l" t="t" r="r" b="b"/>
              <a:pathLst>
                <a:path w="1478" h="1451" extrusionOk="0">
                  <a:moveTo>
                    <a:pt x="725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25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6"/>
            <p:cNvSpPr/>
            <p:nvPr/>
          </p:nvSpPr>
          <p:spPr>
            <a:xfrm>
              <a:off x="8214000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3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3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6"/>
            <p:cNvSpPr/>
            <p:nvPr/>
          </p:nvSpPr>
          <p:spPr>
            <a:xfrm>
              <a:off x="8319225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4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4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" name="Google Shape;1238;p46"/>
          <p:cNvGrpSpPr/>
          <p:nvPr/>
        </p:nvGrpSpPr>
        <p:grpSpPr>
          <a:xfrm>
            <a:off x="7341332" y="369689"/>
            <a:ext cx="1341803" cy="289320"/>
            <a:chOff x="7774275" y="4478525"/>
            <a:chExt cx="581925" cy="125475"/>
          </a:xfrm>
        </p:grpSpPr>
        <p:sp>
          <p:nvSpPr>
            <p:cNvPr id="1239" name="Google Shape;1239;p46"/>
            <p:cNvSpPr/>
            <p:nvPr/>
          </p:nvSpPr>
          <p:spPr>
            <a:xfrm>
              <a:off x="7774275" y="4478525"/>
              <a:ext cx="36250" cy="36950"/>
            </a:xfrm>
            <a:custGeom>
              <a:avLst/>
              <a:gdLst/>
              <a:ahLst/>
              <a:cxnLst/>
              <a:rect l="l" t="t" r="r" b="b"/>
              <a:pathLst>
                <a:path w="1450" h="1478" extrusionOk="0">
                  <a:moveTo>
                    <a:pt x="725" y="1"/>
                  </a:moveTo>
                  <a:cubicBezTo>
                    <a:pt x="335" y="1"/>
                    <a:pt x="0" y="335"/>
                    <a:pt x="0" y="753"/>
                  </a:cubicBezTo>
                  <a:cubicBezTo>
                    <a:pt x="0" y="1143"/>
                    <a:pt x="335" y="1478"/>
                    <a:pt x="725" y="1478"/>
                  </a:cubicBezTo>
                  <a:cubicBezTo>
                    <a:pt x="1143" y="1478"/>
                    <a:pt x="1450" y="1143"/>
                    <a:pt x="1450" y="753"/>
                  </a:cubicBezTo>
                  <a:cubicBezTo>
                    <a:pt x="1450" y="335"/>
                    <a:pt x="114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46"/>
            <p:cNvSpPr/>
            <p:nvPr/>
          </p:nvSpPr>
          <p:spPr>
            <a:xfrm>
              <a:off x="7879500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25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5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46"/>
            <p:cNvSpPr/>
            <p:nvPr/>
          </p:nvSpPr>
          <p:spPr>
            <a:xfrm>
              <a:off x="7985425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5" y="1"/>
                  </a:moveTo>
                  <a:cubicBezTo>
                    <a:pt x="307" y="1"/>
                    <a:pt x="1" y="335"/>
                    <a:pt x="1" y="753"/>
                  </a:cubicBezTo>
                  <a:cubicBezTo>
                    <a:pt x="1" y="1143"/>
                    <a:pt x="307" y="1478"/>
                    <a:pt x="725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6"/>
            <p:cNvSpPr/>
            <p:nvPr/>
          </p:nvSpPr>
          <p:spPr>
            <a:xfrm>
              <a:off x="8090650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6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6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6"/>
            <p:cNvSpPr/>
            <p:nvPr/>
          </p:nvSpPr>
          <p:spPr>
            <a:xfrm>
              <a:off x="8196575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54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54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46"/>
            <p:cNvSpPr/>
            <p:nvPr/>
          </p:nvSpPr>
          <p:spPr>
            <a:xfrm>
              <a:off x="7898325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07" y="1"/>
                    <a:pt x="0" y="335"/>
                    <a:pt x="0" y="725"/>
                  </a:cubicBezTo>
                  <a:cubicBezTo>
                    <a:pt x="0" y="1116"/>
                    <a:pt x="307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6"/>
            <p:cNvSpPr/>
            <p:nvPr/>
          </p:nvSpPr>
          <p:spPr>
            <a:xfrm>
              <a:off x="8003550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35" y="1"/>
                    <a:pt x="0" y="335"/>
                    <a:pt x="0" y="725"/>
                  </a:cubicBezTo>
                  <a:cubicBezTo>
                    <a:pt x="0" y="1116"/>
                    <a:pt x="335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6"/>
            <p:cNvSpPr/>
            <p:nvPr/>
          </p:nvSpPr>
          <p:spPr>
            <a:xfrm>
              <a:off x="8108775" y="4567725"/>
              <a:ext cx="36950" cy="36275"/>
            </a:xfrm>
            <a:custGeom>
              <a:avLst/>
              <a:gdLst/>
              <a:ahLst/>
              <a:cxnLst/>
              <a:rect l="l" t="t" r="r" b="b"/>
              <a:pathLst>
                <a:path w="1478" h="1451" extrusionOk="0">
                  <a:moveTo>
                    <a:pt x="725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25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6"/>
            <p:cNvSpPr/>
            <p:nvPr/>
          </p:nvSpPr>
          <p:spPr>
            <a:xfrm>
              <a:off x="8214000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3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3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6"/>
            <p:cNvSpPr/>
            <p:nvPr/>
          </p:nvSpPr>
          <p:spPr>
            <a:xfrm>
              <a:off x="8319225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4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4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https://lh4.googleusercontent.com/7_d5TChLkq3TcPF_Q4uDFPaEUq0Rq-JYhriXO5KBNKnXkCRCMXvezRNd8Oc_gY2vgIVu10nJ1U8LMqRWyRlXktaOTU7IWrHrFHJuunIFc808oz3DtYfuzf6xaTsLSH5bj9jVXlgMdtLP1xsl559g9HAtfQ=s204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7" r="1278"/>
          <a:stretch/>
        </p:blipFill>
        <p:spPr bwMode="auto">
          <a:xfrm>
            <a:off x="4928821" y="1162287"/>
            <a:ext cx="3669057" cy="31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6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47"/>
          <p:cNvSpPr txBox="1">
            <a:spLocks noGrp="1"/>
          </p:cNvSpPr>
          <p:nvPr>
            <p:ph type="title"/>
          </p:nvPr>
        </p:nvSpPr>
        <p:spPr>
          <a:xfrm>
            <a:off x="0" y="378823"/>
            <a:ext cx="9144000" cy="75694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/>
              <a:t>Гипотеза и </a:t>
            </a:r>
            <a:r>
              <a:rPr lang="ru-RU" sz="4400" b="1" dirty="0">
                <a:solidFill>
                  <a:schemeClr val="dk2"/>
                </a:solidFill>
              </a:rPr>
              <a:t>новизна</a:t>
            </a:r>
            <a:endParaRPr sz="4400" b="1" dirty="0">
              <a:solidFill>
                <a:schemeClr val="dk2"/>
              </a:solidFill>
            </a:endParaRPr>
          </a:p>
        </p:txBody>
      </p:sp>
      <p:grpSp>
        <p:nvGrpSpPr>
          <p:cNvPr id="1256" name="Google Shape;1256;p47"/>
          <p:cNvGrpSpPr/>
          <p:nvPr/>
        </p:nvGrpSpPr>
        <p:grpSpPr>
          <a:xfrm>
            <a:off x="7294428" y="4608420"/>
            <a:ext cx="1341803" cy="289320"/>
            <a:chOff x="7774275" y="4478525"/>
            <a:chExt cx="581925" cy="125475"/>
          </a:xfrm>
        </p:grpSpPr>
        <p:sp>
          <p:nvSpPr>
            <p:cNvPr id="1257" name="Google Shape;1257;p47"/>
            <p:cNvSpPr/>
            <p:nvPr/>
          </p:nvSpPr>
          <p:spPr>
            <a:xfrm>
              <a:off x="7774275" y="4478525"/>
              <a:ext cx="36250" cy="36950"/>
            </a:xfrm>
            <a:custGeom>
              <a:avLst/>
              <a:gdLst/>
              <a:ahLst/>
              <a:cxnLst/>
              <a:rect l="l" t="t" r="r" b="b"/>
              <a:pathLst>
                <a:path w="1450" h="1478" extrusionOk="0">
                  <a:moveTo>
                    <a:pt x="725" y="1"/>
                  </a:moveTo>
                  <a:cubicBezTo>
                    <a:pt x="335" y="1"/>
                    <a:pt x="0" y="335"/>
                    <a:pt x="0" y="753"/>
                  </a:cubicBezTo>
                  <a:cubicBezTo>
                    <a:pt x="0" y="1143"/>
                    <a:pt x="335" y="1478"/>
                    <a:pt x="725" y="1478"/>
                  </a:cubicBezTo>
                  <a:cubicBezTo>
                    <a:pt x="1143" y="1478"/>
                    <a:pt x="1450" y="1143"/>
                    <a:pt x="1450" y="753"/>
                  </a:cubicBezTo>
                  <a:cubicBezTo>
                    <a:pt x="1450" y="335"/>
                    <a:pt x="114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7879500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25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5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7985425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5" y="1"/>
                  </a:moveTo>
                  <a:cubicBezTo>
                    <a:pt x="307" y="1"/>
                    <a:pt x="1" y="335"/>
                    <a:pt x="1" y="753"/>
                  </a:cubicBezTo>
                  <a:cubicBezTo>
                    <a:pt x="1" y="1143"/>
                    <a:pt x="307" y="1478"/>
                    <a:pt x="725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8090650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6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6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8196575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54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54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7898325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07" y="1"/>
                    <a:pt x="0" y="335"/>
                    <a:pt x="0" y="725"/>
                  </a:cubicBezTo>
                  <a:cubicBezTo>
                    <a:pt x="0" y="1116"/>
                    <a:pt x="307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7"/>
            <p:cNvSpPr/>
            <p:nvPr/>
          </p:nvSpPr>
          <p:spPr>
            <a:xfrm>
              <a:off x="8003550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35" y="1"/>
                    <a:pt x="0" y="335"/>
                    <a:pt x="0" y="725"/>
                  </a:cubicBezTo>
                  <a:cubicBezTo>
                    <a:pt x="0" y="1116"/>
                    <a:pt x="335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8108775" y="4567725"/>
              <a:ext cx="36950" cy="36275"/>
            </a:xfrm>
            <a:custGeom>
              <a:avLst/>
              <a:gdLst/>
              <a:ahLst/>
              <a:cxnLst/>
              <a:rect l="l" t="t" r="r" b="b"/>
              <a:pathLst>
                <a:path w="1478" h="1451" extrusionOk="0">
                  <a:moveTo>
                    <a:pt x="725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25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7"/>
            <p:cNvSpPr/>
            <p:nvPr/>
          </p:nvSpPr>
          <p:spPr>
            <a:xfrm>
              <a:off x="8214000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3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3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7"/>
            <p:cNvSpPr/>
            <p:nvPr/>
          </p:nvSpPr>
          <p:spPr>
            <a:xfrm>
              <a:off x="8319225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4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4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47"/>
          <p:cNvGrpSpPr/>
          <p:nvPr/>
        </p:nvGrpSpPr>
        <p:grpSpPr>
          <a:xfrm>
            <a:off x="420565" y="150095"/>
            <a:ext cx="1341803" cy="289320"/>
            <a:chOff x="7774275" y="4478525"/>
            <a:chExt cx="581925" cy="125475"/>
          </a:xfrm>
        </p:grpSpPr>
        <p:sp>
          <p:nvSpPr>
            <p:cNvPr id="1268" name="Google Shape;1268;p47"/>
            <p:cNvSpPr/>
            <p:nvPr/>
          </p:nvSpPr>
          <p:spPr>
            <a:xfrm>
              <a:off x="7774275" y="4478525"/>
              <a:ext cx="36250" cy="36950"/>
            </a:xfrm>
            <a:custGeom>
              <a:avLst/>
              <a:gdLst/>
              <a:ahLst/>
              <a:cxnLst/>
              <a:rect l="l" t="t" r="r" b="b"/>
              <a:pathLst>
                <a:path w="1450" h="1478" extrusionOk="0">
                  <a:moveTo>
                    <a:pt x="725" y="1"/>
                  </a:moveTo>
                  <a:cubicBezTo>
                    <a:pt x="335" y="1"/>
                    <a:pt x="0" y="335"/>
                    <a:pt x="0" y="753"/>
                  </a:cubicBezTo>
                  <a:cubicBezTo>
                    <a:pt x="0" y="1143"/>
                    <a:pt x="335" y="1478"/>
                    <a:pt x="725" y="1478"/>
                  </a:cubicBezTo>
                  <a:cubicBezTo>
                    <a:pt x="1143" y="1478"/>
                    <a:pt x="1450" y="1143"/>
                    <a:pt x="1450" y="753"/>
                  </a:cubicBezTo>
                  <a:cubicBezTo>
                    <a:pt x="1450" y="335"/>
                    <a:pt x="114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7"/>
            <p:cNvSpPr/>
            <p:nvPr/>
          </p:nvSpPr>
          <p:spPr>
            <a:xfrm>
              <a:off x="7879500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25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5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7"/>
            <p:cNvSpPr/>
            <p:nvPr/>
          </p:nvSpPr>
          <p:spPr>
            <a:xfrm>
              <a:off x="7985425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5" y="1"/>
                  </a:moveTo>
                  <a:cubicBezTo>
                    <a:pt x="307" y="1"/>
                    <a:pt x="1" y="335"/>
                    <a:pt x="1" y="753"/>
                  </a:cubicBezTo>
                  <a:cubicBezTo>
                    <a:pt x="1" y="1143"/>
                    <a:pt x="307" y="1478"/>
                    <a:pt x="725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7"/>
            <p:cNvSpPr/>
            <p:nvPr/>
          </p:nvSpPr>
          <p:spPr>
            <a:xfrm>
              <a:off x="8090650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6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6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7"/>
            <p:cNvSpPr/>
            <p:nvPr/>
          </p:nvSpPr>
          <p:spPr>
            <a:xfrm>
              <a:off x="8196575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54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54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7"/>
            <p:cNvSpPr/>
            <p:nvPr/>
          </p:nvSpPr>
          <p:spPr>
            <a:xfrm>
              <a:off x="7898325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07" y="1"/>
                    <a:pt x="0" y="335"/>
                    <a:pt x="0" y="725"/>
                  </a:cubicBezTo>
                  <a:cubicBezTo>
                    <a:pt x="0" y="1116"/>
                    <a:pt x="307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7"/>
            <p:cNvSpPr/>
            <p:nvPr/>
          </p:nvSpPr>
          <p:spPr>
            <a:xfrm>
              <a:off x="8003550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35" y="1"/>
                    <a:pt x="0" y="335"/>
                    <a:pt x="0" y="725"/>
                  </a:cubicBezTo>
                  <a:cubicBezTo>
                    <a:pt x="0" y="1116"/>
                    <a:pt x="335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8108775" y="4567725"/>
              <a:ext cx="36950" cy="36275"/>
            </a:xfrm>
            <a:custGeom>
              <a:avLst/>
              <a:gdLst/>
              <a:ahLst/>
              <a:cxnLst/>
              <a:rect l="l" t="t" r="r" b="b"/>
              <a:pathLst>
                <a:path w="1478" h="1451" extrusionOk="0">
                  <a:moveTo>
                    <a:pt x="725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25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8214000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3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3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8319225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4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4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1226;p46"/>
          <p:cNvSpPr txBox="1">
            <a:spLocks noGrp="1"/>
          </p:cNvSpPr>
          <p:nvPr>
            <p:ph type="subTitle" idx="1"/>
          </p:nvPr>
        </p:nvSpPr>
        <p:spPr>
          <a:xfrm>
            <a:off x="504149" y="1162289"/>
            <a:ext cx="4738410" cy="1409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r>
              <a:rPr lang="ru-RU" sz="1800" dirty="0"/>
              <a:t>Создать дистанционно управляемую машинку способную передвигаться с помощью жестов, а также вручную с помощью пульта управления. </a:t>
            </a:r>
          </a:p>
        </p:txBody>
      </p:sp>
      <p:sp>
        <p:nvSpPr>
          <p:cNvPr id="33" name="Google Shape;1226;p46"/>
          <p:cNvSpPr txBox="1">
            <a:spLocks/>
          </p:cNvSpPr>
          <p:nvPr/>
        </p:nvSpPr>
        <p:spPr>
          <a:xfrm>
            <a:off x="504150" y="2347764"/>
            <a:ext cx="4738409" cy="230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ru-RU" sz="1800" b="1" dirty="0"/>
              <a:t>Новизна:</a:t>
            </a:r>
          </a:p>
          <a:p>
            <a:pPr marL="0" indent="0"/>
            <a:r>
              <a:rPr lang="ru-RU" sz="1800" dirty="0"/>
              <a:t>По каналу радиосвязи имеется возможность управлять машинкой на расстоянии до одного километра, так же возможность управления с помощью лёгких движения руки. Также новизна проекта заключается в самостоятельно спроектированной конструкции. 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6291DB4-149F-CCE3-8410-93093C4E2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34" r="4593" b="36518"/>
          <a:stretch/>
        </p:blipFill>
        <p:spPr>
          <a:xfrm>
            <a:off x="5335446" y="1547564"/>
            <a:ext cx="3215528" cy="251196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2" name="Google Shape;1552;p54"/>
          <p:cNvGrpSpPr/>
          <p:nvPr/>
        </p:nvGrpSpPr>
        <p:grpSpPr>
          <a:xfrm>
            <a:off x="204340" y="203891"/>
            <a:ext cx="1341803" cy="289320"/>
            <a:chOff x="7774275" y="4478525"/>
            <a:chExt cx="581925" cy="125475"/>
          </a:xfrm>
        </p:grpSpPr>
        <p:sp>
          <p:nvSpPr>
            <p:cNvPr id="1553" name="Google Shape;1553;p54"/>
            <p:cNvSpPr/>
            <p:nvPr/>
          </p:nvSpPr>
          <p:spPr>
            <a:xfrm>
              <a:off x="7774275" y="4478525"/>
              <a:ext cx="36250" cy="36950"/>
            </a:xfrm>
            <a:custGeom>
              <a:avLst/>
              <a:gdLst/>
              <a:ahLst/>
              <a:cxnLst/>
              <a:rect l="l" t="t" r="r" b="b"/>
              <a:pathLst>
                <a:path w="1450" h="1478" extrusionOk="0">
                  <a:moveTo>
                    <a:pt x="725" y="1"/>
                  </a:moveTo>
                  <a:cubicBezTo>
                    <a:pt x="335" y="1"/>
                    <a:pt x="0" y="335"/>
                    <a:pt x="0" y="753"/>
                  </a:cubicBezTo>
                  <a:cubicBezTo>
                    <a:pt x="0" y="1143"/>
                    <a:pt x="335" y="1478"/>
                    <a:pt x="725" y="1478"/>
                  </a:cubicBezTo>
                  <a:cubicBezTo>
                    <a:pt x="1143" y="1478"/>
                    <a:pt x="1450" y="1143"/>
                    <a:pt x="1450" y="753"/>
                  </a:cubicBezTo>
                  <a:cubicBezTo>
                    <a:pt x="1450" y="335"/>
                    <a:pt x="114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4"/>
            <p:cNvSpPr/>
            <p:nvPr/>
          </p:nvSpPr>
          <p:spPr>
            <a:xfrm>
              <a:off x="7879500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25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5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4"/>
            <p:cNvSpPr/>
            <p:nvPr/>
          </p:nvSpPr>
          <p:spPr>
            <a:xfrm>
              <a:off x="7985425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5" y="1"/>
                  </a:moveTo>
                  <a:cubicBezTo>
                    <a:pt x="307" y="1"/>
                    <a:pt x="1" y="335"/>
                    <a:pt x="1" y="753"/>
                  </a:cubicBezTo>
                  <a:cubicBezTo>
                    <a:pt x="1" y="1143"/>
                    <a:pt x="307" y="1478"/>
                    <a:pt x="725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4"/>
            <p:cNvSpPr/>
            <p:nvPr/>
          </p:nvSpPr>
          <p:spPr>
            <a:xfrm>
              <a:off x="8090650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6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6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4"/>
            <p:cNvSpPr/>
            <p:nvPr/>
          </p:nvSpPr>
          <p:spPr>
            <a:xfrm>
              <a:off x="8196575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54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54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4"/>
            <p:cNvSpPr/>
            <p:nvPr/>
          </p:nvSpPr>
          <p:spPr>
            <a:xfrm>
              <a:off x="7898325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07" y="1"/>
                    <a:pt x="0" y="335"/>
                    <a:pt x="0" y="725"/>
                  </a:cubicBezTo>
                  <a:cubicBezTo>
                    <a:pt x="0" y="1116"/>
                    <a:pt x="307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4"/>
            <p:cNvSpPr/>
            <p:nvPr/>
          </p:nvSpPr>
          <p:spPr>
            <a:xfrm>
              <a:off x="8003550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35" y="1"/>
                    <a:pt x="0" y="335"/>
                    <a:pt x="0" y="725"/>
                  </a:cubicBezTo>
                  <a:cubicBezTo>
                    <a:pt x="0" y="1116"/>
                    <a:pt x="335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4"/>
            <p:cNvSpPr/>
            <p:nvPr/>
          </p:nvSpPr>
          <p:spPr>
            <a:xfrm>
              <a:off x="8108775" y="4567725"/>
              <a:ext cx="36950" cy="36275"/>
            </a:xfrm>
            <a:custGeom>
              <a:avLst/>
              <a:gdLst/>
              <a:ahLst/>
              <a:cxnLst/>
              <a:rect l="l" t="t" r="r" b="b"/>
              <a:pathLst>
                <a:path w="1478" h="1451" extrusionOk="0">
                  <a:moveTo>
                    <a:pt x="725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25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4"/>
            <p:cNvSpPr/>
            <p:nvPr/>
          </p:nvSpPr>
          <p:spPr>
            <a:xfrm>
              <a:off x="8214000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3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3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4"/>
            <p:cNvSpPr/>
            <p:nvPr/>
          </p:nvSpPr>
          <p:spPr>
            <a:xfrm>
              <a:off x="8319225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4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4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1169;p44"/>
          <p:cNvSpPr txBox="1">
            <a:spLocks/>
          </p:cNvSpPr>
          <p:nvPr/>
        </p:nvSpPr>
        <p:spPr>
          <a:xfrm>
            <a:off x="1" y="203891"/>
            <a:ext cx="9143999" cy="65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ru-RU" sz="4400" b="1" dirty="0"/>
              <a:t>Этапы </a:t>
            </a:r>
            <a:r>
              <a:rPr lang="ru-RU" sz="4400" b="1" dirty="0">
                <a:solidFill>
                  <a:schemeClr val="dk2"/>
                </a:solidFill>
              </a:rPr>
              <a:t>работы</a:t>
            </a:r>
          </a:p>
        </p:txBody>
      </p:sp>
      <p:sp>
        <p:nvSpPr>
          <p:cNvPr id="89" name="Google Shape;1178;p44"/>
          <p:cNvSpPr txBox="1">
            <a:spLocks noGrp="1"/>
          </p:cNvSpPr>
          <p:nvPr>
            <p:ph type="subTitle" idx="9"/>
          </p:nvPr>
        </p:nvSpPr>
        <p:spPr>
          <a:xfrm>
            <a:off x="1017481" y="3949740"/>
            <a:ext cx="3518556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ru-RU" dirty="0">
                <a:solidFill>
                  <a:schemeClr val="tx1"/>
                </a:solidFill>
              </a:rPr>
              <a:t>-моделирование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1" name="Google Shape;1178;p44"/>
          <p:cNvSpPr txBox="1">
            <a:spLocks noGrp="1"/>
          </p:cNvSpPr>
          <p:nvPr>
            <p:ph type="subTitle" idx="9"/>
          </p:nvPr>
        </p:nvSpPr>
        <p:spPr>
          <a:xfrm>
            <a:off x="5198233" y="3973183"/>
            <a:ext cx="3148937" cy="7421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Печать первых образцов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6B3F61-FDF9-2B14-2064-EFBB69A5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31"/>
          <a:stretch/>
        </p:blipFill>
        <p:spPr>
          <a:xfrm>
            <a:off x="5688180" y="1322069"/>
            <a:ext cx="2169041" cy="24993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7238C38-8BA8-F7A6-F5D2-D9EF13073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77" y="1397560"/>
            <a:ext cx="1828399" cy="221332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7521927-FA1D-CCFA-5547-84B7EABAB2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0176" y="1397559"/>
            <a:ext cx="2357344" cy="22133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438A1E2-55C2-3E53-385D-B4B350C46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275"/>
          <a:stretch/>
        </p:blipFill>
        <p:spPr>
          <a:xfrm flipH="1">
            <a:off x="2621090" y="2793645"/>
            <a:ext cx="1271121" cy="1100068"/>
          </a:xfrm>
          <a:prstGeom prst="rect">
            <a:avLst/>
          </a:prstGeom>
        </p:spPr>
      </p:pic>
      <p:pic>
        <p:nvPicPr>
          <p:cNvPr id="19" name="Рисунок 18" descr="Drajver-shagovogo-dvigatelya-A498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11" y="1249787"/>
            <a:ext cx="1936129" cy="16197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2" name="Google Shape;1552;p54"/>
          <p:cNvGrpSpPr/>
          <p:nvPr/>
        </p:nvGrpSpPr>
        <p:grpSpPr>
          <a:xfrm>
            <a:off x="204340" y="203891"/>
            <a:ext cx="1341803" cy="289320"/>
            <a:chOff x="7774275" y="4478525"/>
            <a:chExt cx="581925" cy="125475"/>
          </a:xfrm>
        </p:grpSpPr>
        <p:sp>
          <p:nvSpPr>
            <p:cNvPr id="1553" name="Google Shape;1553;p54"/>
            <p:cNvSpPr/>
            <p:nvPr/>
          </p:nvSpPr>
          <p:spPr>
            <a:xfrm>
              <a:off x="7774275" y="4478525"/>
              <a:ext cx="36250" cy="36950"/>
            </a:xfrm>
            <a:custGeom>
              <a:avLst/>
              <a:gdLst/>
              <a:ahLst/>
              <a:cxnLst/>
              <a:rect l="l" t="t" r="r" b="b"/>
              <a:pathLst>
                <a:path w="1450" h="1478" extrusionOk="0">
                  <a:moveTo>
                    <a:pt x="725" y="1"/>
                  </a:moveTo>
                  <a:cubicBezTo>
                    <a:pt x="335" y="1"/>
                    <a:pt x="0" y="335"/>
                    <a:pt x="0" y="753"/>
                  </a:cubicBezTo>
                  <a:cubicBezTo>
                    <a:pt x="0" y="1143"/>
                    <a:pt x="335" y="1478"/>
                    <a:pt x="725" y="1478"/>
                  </a:cubicBezTo>
                  <a:cubicBezTo>
                    <a:pt x="1143" y="1478"/>
                    <a:pt x="1450" y="1143"/>
                    <a:pt x="1450" y="753"/>
                  </a:cubicBezTo>
                  <a:cubicBezTo>
                    <a:pt x="1450" y="335"/>
                    <a:pt x="114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4"/>
            <p:cNvSpPr/>
            <p:nvPr/>
          </p:nvSpPr>
          <p:spPr>
            <a:xfrm>
              <a:off x="7879500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25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5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4"/>
            <p:cNvSpPr/>
            <p:nvPr/>
          </p:nvSpPr>
          <p:spPr>
            <a:xfrm>
              <a:off x="7985425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5" y="1"/>
                  </a:moveTo>
                  <a:cubicBezTo>
                    <a:pt x="307" y="1"/>
                    <a:pt x="1" y="335"/>
                    <a:pt x="1" y="753"/>
                  </a:cubicBezTo>
                  <a:cubicBezTo>
                    <a:pt x="1" y="1143"/>
                    <a:pt x="307" y="1478"/>
                    <a:pt x="725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4"/>
            <p:cNvSpPr/>
            <p:nvPr/>
          </p:nvSpPr>
          <p:spPr>
            <a:xfrm>
              <a:off x="8090650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6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6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4"/>
            <p:cNvSpPr/>
            <p:nvPr/>
          </p:nvSpPr>
          <p:spPr>
            <a:xfrm>
              <a:off x="8196575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54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54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4"/>
            <p:cNvSpPr/>
            <p:nvPr/>
          </p:nvSpPr>
          <p:spPr>
            <a:xfrm>
              <a:off x="7898325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07" y="1"/>
                    <a:pt x="0" y="335"/>
                    <a:pt x="0" y="725"/>
                  </a:cubicBezTo>
                  <a:cubicBezTo>
                    <a:pt x="0" y="1116"/>
                    <a:pt x="307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4"/>
            <p:cNvSpPr/>
            <p:nvPr/>
          </p:nvSpPr>
          <p:spPr>
            <a:xfrm>
              <a:off x="8003550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35" y="1"/>
                    <a:pt x="0" y="335"/>
                    <a:pt x="0" y="725"/>
                  </a:cubicBezTo>
                  <a:cubicBezTo>
                    <a:pt x="0" y="1116"/>
                    <a:pt x="335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4"/>
            <p:cNvSpPr/>
            <p:nvPr/>
          </p:nvSpPr>
          <p:spPr>
            <a:xfrm>
              <a:off x="8108775" y="4567725"/>
              <a:ext cx="36950" cy="36275"/>
            </a:xfrm>
            <a:custGeom>
              <a:avLst/>
              <a:gdLst/>
              <a:ahLst/>
              <a:cxnLst/>
              <a:rect l="l" t="t" r="r" b="b"/>
              <a:pathLst>
                <a:path w="1478" h="1451" extrusionOk="0">
                  <a:moveTo>
                    <a:pt x="725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25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4"/>
            <p:cNvSpPr/>
            <p:nvPr/>
          </p:nvSpPr>
          <p:spPr>
            <a:xfrm>
              <a:off x="8214000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3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3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4"/>
            <p:cNvSpPr/>
            <p:nvPr/>
          </p:nvSpPr>
          <p:spPr>
            <a:xfrm>
              <a:off x="8319225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4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4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1169;p44"/>
          <p:cNvSpPr txBox="1">
            <a:spLocks/>
          </p:cNvSpPr>
          <p:nvPr/>
        </p:nvSpPr>
        <p:spPr>
          <a:xfrm>
            <a:off x="1" y="203891"/>
            <a:ext cx="9143999" cy="65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 Black"/>
              <a:buNone/>
              <a:defRPr sz="3500" b="0" i="0" u="none" strike="noStrike" cap="none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9pPr>
          </a:lstStyle>
          <a:p>
            <a:r>
              <a:rPr lang="ru-RU" sz="4400" b="1" dirty="0"/>
              <a:t>Этапы </a:t>
            </a:r>
            <a:r>
              <a:rPr lang="ru-RU" sz="4400" b="1" dirty="0">
                <a:solidFill>
                  <a:schemeClr val="dk2"/>
                </a:solidFill>
              </a:rPr>
              <a:t>работы</a:t>
            </a:r>
          </a:p>
        </p:txBody>
      </p:sp>
      <p:sp>
        <p:nvSpPr>
          <p:cNvPr id="89" name="Google Shape;1178;p44"/>
          <p:cNvSpPr txBox="1">
            <a:spLocks noGrp="1"/>
          </p:cNvSpPr>
          <p:nvPr>
            <p:ph type="subTitle" idx="9"/>
          </p:nvPr>
        </p:nvSpPr>
        <p:spPr>
          <a:xfrm>
            <a:off x="774794" y="4114879"/>
            <a:ext cx="3217117" cy="7421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Подбор компонентов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1" name="Google Shape;1178;p44"/>
          <p:cNvSpPr txBox="1">
            <a:spLocks noGrp="1"/>
          </p:cNvSpPr>
          <p:nvPr>
            <p:ph type="subTitle" idx="9"/>
          </p:nvPr>
        </p:nvSpPr>
        <p:spPr>
          <a:xfrm>
            <a:off x="4888516" y="4105970"/>
            <a:ext cx="3655934" cy="7421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</a:rPr>
              <a:t>Программирование в </a:t>
            </a:r>
            <a:r>
              <a:rPr lang="en-US" dirty="0">
                <a:solidFill>
                  <a:schemeClr val="tx1"/>
                </a:solidFill>
              </a:rPr>
              <a:t>Arduino IDE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Купить Arduino NANO V 3.0 CH340G Arduino/ESP/Raspberry Pi (Доставка РФ,СНГ)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38" y="2326546"/>
            <a:ext cx="2235152" cy="1677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image_2022-12-19_21-21-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15"/>
          <a:stretch>
            <a:fillRect/>
          </a:stretch>
        </p:blipFill>
        <p:spPr bwMode="auto">
          <a:xfrm>
            <a:off x="5251075" y="1180220"/>
            <a:ext cx="2930817" cy="2615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7CEAC6-29C5-7CB5-5A34-80CECB00B6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960" y="1013162"/>
            <a:ext cx="1936130" cy="145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23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47"/>
          <p:cNvSpPr txBox="1">
            <a:spLocks noGrp="1"/>
          </p:cNvSpPr>
          <p:nvPr>
            <p:ph type="title"/>
          </p:nvPr>
        </p:nvSpPr>
        <p:spPr>
          <a:xfrm>
            <a:off x="228365" y="312472"/>
            <a:ext cx="8915635" cy="5944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/>
              <a:t>Принципиальная </a:t>
            </a:r>
            <a:r>
              <a:rPr lang="ru-RU" sz="3600" b="1" dirty="0">
                <a:solidFill>
                  <a:schemeClr val="tx1"/>
                </a:solidFill>
              </a:rPr>
              <a:t>схема</a:t>
            </a:r>
            <a:r>
              <a:rPr lang="ru-RU" sz="3600" b="1" dirty="0">
                <a:solidFill>
                  <a:schemeClr val="dk2"/>
                </a:solidFill>
              </a:rPr>
              <a:t> машинки</a:t>
            </a:r>
            <a:endParaRPr sz="3600" b="1" dirty="0">
              <a:solidFill>
                <a:schemeClr val="dk2"/>
              </a:solidFill>
            </a:endParaRPr>
          </a:p>
        </p:txBody>
      </p:sp>
      <p:grpSp>
        <p:nvGrpSpPr>
          <p:cNvPr id="1256" name="Google Shape;1256;p47"/>
          <p:cNvGrpSpPr/>
          <p:nvPr/>
        </p:nvGrpSpPr>
        <p:grpSpPr>
          <a:xfrm>
            <a:off x="7294428" y="4608420"/>
            <a:ext cx="1341803" cy="289320"/>
            <a:chOff x="7774275" y="4478525"/>
            <a:chExt cx="581925" cy="125475"/>
          </a:xfrm>
        </p:grpSpPr>
        <p:sp>
          <p:nvSpPr>
            <p:cNvPr id="1257" name="Google Shape;1257;p47"/>
            <p:cNvSpPr/>
            <p:nvPr/>
          </p:nvSpPr>
          <p:spPr>
            <a:xfrm>
              <a:off x="7774275" y="4478525"/>
              <a:ext cx="36250" cy="36950"/>
            </a:xfrm>
            <a:custGeom>
              <a:avLst/>
              <a:gdLst/>
              <a:ahLst/>
              <a:cxnLst/>
              <a:rect l="l" t="t" r="r" b="b"/>
              <a:pathLst>
                <a:path w="1450" h="1478" extrusionOk="0">
                  <a:moveTo>
                    <a:pt x="725" y="1"/>
                  </a:moveTo>
                  <a:cubicBezTo>
                    <a:pt x="335" y="1"/>
                    <a:pt x="0" y="335"/>
                    <a:pt x="0" y="753"/>
                  </a:cubicBezTo>
                  <a:cubicBezTo>
                    <a:pt x="0" y="1143"/>
                    <a:pt x="335" y="1478"/>
                    <a:pt x="725" y="1478"/>
                  </a:cubicBezTo>
                  <a:cubicBezTo>
                    <a:pt x="1143" y="1478"/>
                    <a:pt x="1450" y="1143"/>
                    <a:pt x="1450" y="753"/>
                  </a:cubicBezTo>
                  <a:cubicBezTo>
                    <a:pt x="1450" y="335"/>
                    <a:pt x="114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7879500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25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5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7985425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5" y="1"/>
                  </a:moveTo>
                  <a:cubicBezTo>
                    <a:pt x="307" y="1"/>
                    <a:pt x="1" y="335"/>
                    <a:pt x="1" y="753"/>
                  </a:cubicBezTo>
                  <a:cubicBezTo>
                    <a:pt x="1" y="1143"/>
                    <a:pt x="307" y="1478"/>
                    <a:pt x="725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8090650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6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6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8196575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54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54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7898325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07" y="1"/>
                    <a:pt x="0" y="335"/>
                    <a:pt x="0" y="725"/>
                  </a:cubicBezTo>
                  <a:cubicBezTo>
                    <a:pt x="0" y="1116"/>
                    <a:pt x="307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7"/>
            <p:cNvSpPr/>
            <p:nvPr/>
          </p:nvSpPr>
          <p:spPr>
            <a:xfrm>
              <a:off x="8003550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35" y="1"/>
                    <a:pt x="0" y="335"/>
                    <a:pt x="0" y="725"/>
                  </a:cubicBezTo>
                  <a:cubicBezTo>
                    <a:pt x="0" y="1116"/>
                    <a:pt x="335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8108775" y="4567725"/>
              <a:ext cx="36950" cy="36275"/>
            </a:xfrm>
            <a:custGeom>
              <a:avLst/>
              <a:gdLst/>
              <a:ahLst/>
              <a:cxnLst/>
              <a:rect l="l" t="t" r="r" b="b"/>
              <a:pathLst>
                <a:path w="1478" h="1451" extrusionOk="0">
                  <a:moveTo>
                    <a:pt x="725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25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7"/>
            <p:cNvSpPr/>
            <p:nvPr/>
          </p:nvSpPr>
          <p:spPr>
            <a:xfrm>
              <a:off x="8214000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3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3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7"/>
            <p:cNvSpPr/>
            <p:nvPr/>
          </p:nvSpPr>
          <p:spPr>
            <a:xfrm>
              <a:off x="8319225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4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4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F6B49B-F6DF-9B62-B037-C69DA3EC4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005" y="821703"/>
            <a:ext cx="4938707" cy="413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12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5C1A1C-56E4-0F59-3DB4-B1A967B030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99" b="2186"/>
          <a:stretch/>
        </p:blipFill>
        <p:spPr>
          <a:xfrm>
            <a:off x="2346960" y="998566"/>
            <a:ext cx="4650824" cy="4144934"/>
          </a:xfrm>
          <a:prstGeom prst="rect">
            <a:avLst/>
          </a:prstGeom>
        </p:spPr>
      </p:pic>
      <p:sp>
        <p:nvSpPr>
          <p:cNvPr id="1253" name="Google Shape;1253;p47"/>
          <p:cNvSpPr txBox="1">
            <a:spLocks noGrp="1"/>
          </p:cNvSpPr>
          <p:nvPr>
            <p:ph type="title"/>
          </p:nvPr>
        </p:nvSpPr>
        <p:spPr>
          <a:xfrm>
            <a:off x="0" y="83642"/>
            <a:ext cx="8906343" cy="10593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/>
              <a:t>Принципиальная </a:t>
            </a:r>
            <a:r>
              <a:rPr lang="ru-RU" sz="3200" b="1" dirty="0">
                <a:solidFill>
                  <a:schemeClr val="tx1"/>
                </a:solidFill>
              </a:rPr>
              <a:t>схема</a:t>
            </a:r>
            <a:r>
              <a:rPr lang="ru-RU" sz="3200" b="1" dirty="0">
                <a:solidFill>
                  <a:schemeClr val="dk2"/>
                </a:solidFill>
              </a:rPr>
              <a:t> </a:t>
            </a:r>
            <a:br>
              <a:rPr lang="ru-RU" sz="3200" b="1" dirty="0">
                <a:solidFill>
                  <a:schemeClr val="dk2"/>
                </a:solidFill>
              </a:rPr>
            </a:br>
            <a:r>
              <a:rPr lang="ru-RU" sz="3200" b="1" dirty="0">
                <a:solidFill>
                  <a:schemeClr val="dk2"/>
                </a:solidFill>
              </a:rPr>
              <a:t>джойстика управления</a:t>
            </a:r>
            <a:endParaRPr sz="3200" b="1" dirty="0">
              <a:solidFill>
                <a:schemeClr val="dk2"/>
              </a:solidFill>
            </a:endParaRPr>
          </a:p>
        </p:txBody>
      </p:sp>
      <p:grpSp>
        <p:nvGrpSpPr>
          <p:cNvPr id="1256" name="Google Shape;1256;p47"/>
          <p:cNvGrpSpPr/>
          <p:nvPr/>
        </p:nvGrpSpPr>
        <p:grpSpPr>
          <a:xfrm>
            <a:off x="7294428" y="4608420"/>
            <a:ext cx="1341803" cy="289320"/>
            <a:chOff x="7774275" y="4478525"/>
            <a:chExt cx="581925" cy="125475"/>
          </a:xfrm>
        </p:grpSpPr>
        <p:sp>
          <p:nvSpPr>
            <p:cNvPr id="1257" name="Google Shape;1257;p47"/>
            <p:cNvSpPr/>
            <p:nvPr/>
          </p:nvSpPr>
          <p:spPr>
            <a:xfrm>
              <a:off x="7774275" y="4478525"/>
              <a:ext cx="36250" cy="36950"/>
            </a:xfrm>
            <a:custGeom>
              <a:avLst/>
              <a:gdLst/>
              <a:ahLst/>
              <a:cxnLst/>
              <a:rect l="l" t="t" r="r" b="b"/>
              <a:pathLst>
                <a:path w="1450" h="1478" extrusionOk="0">
                  <a:moveTo>
                    <a:pt x="725" y="1"/>
                  </a:moveTo>
                  <a:cubicBezTo>
                    <a:pt x="335" y="1"/>
                    <a:pt x="0" y="335"/>
                    <a:pt x="0" y="753"/>
                  </a:cubicBezTo>
                  <a:cubicBezTo>
                    <a:pt x="0" y="1143"/>
                    <a:pt x="335" y="1478"/>
                    <a:pt x="725" y="1478"/>
                  </a:cubicBezTo>
                  <a:cubicBezTo>
                    <a:pt x="1143" y="1478"/>
                    <a:pt x="1450" y="1143"/>
                    <a:pt x="1450" y="753"/>
                  </a:cubicBezTo>
                  <a:cubicBezTo>
                    <a:pt x="1450" y="335"/>
                    <a:pt x="1143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7"/>
            <p:cNvSpPr/>
            <p:nvPr/>
          </p:nvSpPr>
          <p:spPr>
            <a:xfrm>
              <a:off x="7879500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25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5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7"/>
            <p:cNvSpPr/>
            <p:nvPr/>
          </p:nvSpPr>
          <p:spPr>
            <a:xfrm>
              <a:off x="7985425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5" y="1"/>
                  </a:moveTo>
                  <a:cubicBezTo>
                    <a:pt x="307" y="1"/>
                    <a:pt x="1" y="335"/>
                    <a:pt x="1" y="753"/>
                  </a:cubicBezTo>
                  <a:cubicBezTo>
                    <a:pt x="1" y="1143"/>
                    <a:pt x="307" y="1478"/>
                    <a:pt x="725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7"/>
            <p:cNvSpPr/>
            <p:nvPr/>
          </p:nvSpPr>
          <p:spPr>
            <a:xfrm>
              <a:off x="8090650" y="4478525"/>
              <a:ext cx="36275" cy="36950"/>
            </a:xfrm>
            <a:custGeom>
              <a:avLst/>
              <a:gdLst/>
              <a:ahLst/>
              <a:cxnLst/>
              <a:rect l="l" t="t" r="r" b="b"/>
              <a:pathLst>
                <a:path w="1451" h="1478" extrusionOk="0">
                  <a:moveTo>
                    <a:pt x="726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26" y="1478"/>
                  </a:cubicBezTo>
                  <a:cubicBezTo>
                    <a:pt x="1116" y="1478"/>
                    <a:pt x="1450" y="1143"/>
                    <a:pt x="1450" y="753"/>
                  </a:cubicBezTo>
                  <a:cubicBezTo>
                    <a:pt x="1450" y="335"/>
                    <a:pt x="1116" y="1"/>
                    <a:pt x="7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7"/>
            <p:cNvSpPr/>
            <p:nvPr/>
          </p:nvSpPr>
          <p:spPr>
            <a:xfrm>
              <a:off x="8196575" y="4478525"/>
              <a:ext cx="36975" cy="36950"/>
            </a:xfrm>
            <a:custGeom>
              <a:avLst/>
              <a:gdLst/>
              <a:ahLst/>
              <a:cxnLst/>
              <a:rect l="l" t="t" r="r" b="b"/>
              <a:pathLst>
                <a:path w="1479" h="1478" extrusionOk="0">
                  <a:moveTo>
                    <a:pt x="754" y="1"/>
                  </a:moveTo>
                  <a:cubicBezTo>
                    <a:pt x="335" y="1"/>
                    <a:pt x="1" y="335"/>
                    <a:pt x="1" y="753"/>
                  </a:cubicBezTo>
                  <a:cubicBezTo>
                    <a:pt x="1" y="1143"/>
                    <a:pt x="335" y="1478"/>
                    <a:pt x="754" y="1478"/>
                  </a:cubicBezTo>
                  <a:cubicBezTo>
                    <a:pt x="1144" y="1478"/>
                    <a:pt x="1478" y="1143"/>
                    <a:pt x="1478" y="753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7"/>
            <p:cNvSpPr/>
            <p:nvPr/>
          </p:nvSpPr>
          <p:spPr>
            <a:xfrm>
              <a:off x="7898325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07" y="1"/>
                    <a:pt x="0" y="335"/>
                    <a:pt x="0" y="725"/>
                  </a:cubicBezTo>
                  <a:cubicBezTo>
                    <a:pt x="0" y="1116"/>
                    <a:pt x="307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7"/>
            <p:cNvSpPr/>
            <p:nvPr/>
          </p:nvSpPr>
          <p:spPr>
            <a:xfrm>
              <a:off x="8003550" y="4567725"/>
              <a:ext cx="36250" cy="36275"/>
            </a:xfrm>
            <a:custGeom>
              <a:avLst/>
              <a:gdLst/>
              <a:ahLst/>
              <a:cxnLst/>
              <a:rect l="l" t="t" r="r" b="b"/>
              <a:pathLst>
                <a:path w="1450" h="1451" extrusionOk="0">
                  <a:moveTo>
                    <a:pt x="725" y="1"/>
                  </a:moveTo>
                  <a:cubicBezTo>
                    <a:pt x="335" y="1"/>
                    <a:pt x="0" y="335"/>
                    <a:pt x="0" y="725"/>
                  </a:cubicBezTo>
                  <a:cubicBezTo>
                    <a:pt x="0" y="1116"/>
                    <a:pt x="335" y="1450"/>
                    <a:pt x="725" y="1450"/>
                  </a:cubicBezTo>
                  <a:cubicBezTo>
                    <a:pt x="1115" y="1450"/>
                    <a:pt x="1450" y="1116"/>
                    <a:pt x="1450" y="725"/>
                  </a:cubicBezTo>
                  <a:cubicBezTo>
                    <a:pt x="1450" y="335"/>
                    <a:pt x="1115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7"/>
            <p:cNvSpPr/>
            <p:nvPr/>
          </p:nvSpPr>
          <p:spPr>
            <a:xfrm>
              <a:off x="8108775" y="4567725"/>
              <a:ext cx="36950" cy="36275"/>
            </a:xfrm>
            <a:custGeom>
              <a:avLst/>
              <a:gdLst/>
              <a:ahLst/>
              <a:cxnLst/>
              <a:rect l="l" t="t" r="r" b="b"/>
              <a:pathLst>
                <a:path w="1478" h="1451" extrusionOk="0">
                  <a:moveTo>
                    <a:pt x="725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25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7"/>
            <p:cNvSpPr/>
            <p:nvPr/>
          </p:nvSpPr>
          <p:spPr>
            <a:xfrm>
              <a:off x="8214000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3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3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7"/>
            <p:cNvSpPr/>
            <p:nvPr/>
          </p:nvSpPr>
          <p:spPr>
            <a:xfrm>
              <a:off x="8319225" y="4567725"/>
              <a:ext cx="36975" cy="36275"/>
            </a:xfrm>
            <a:custGeom>
              <a:avLst/>
              <a:gdLst/>
              <a:ahLst/>
              <a:cxnLst/>
              <a:rect l="l" t="t" r="r" b="b"/>
              <a:pathLst>
                <a:path w="1479" h="1451" extrusionOk="0">
                  <a:moveTo>
                    <a:pt x="754" y="1"/>
                  </a:moveTo>
                  <a:cubicBezTo>
                    <a:pt x="335" y="1"/>
                    <a:pt x="1" y="335"/>
                    <a:pt x="1" y="725"/>
                  </a:cubicBezTo>
                  <a:cubicBezTo>
                    <a:pt x="1" y="1116"/>
                    <a:pt x="335" y="1450"/>
                    <a:pt x="754" y="1450"/>
                  </a:cubicBezTo>
                  <a:cubicBezTo>
                    <a:pt x="1144" y="1450"/>
                    <a:pt x="1478" y="1116"/>
                    <a:pt x="1478" y="725"/>
                  </a:cubicBezTo>
                  <a:cubicBezTo>
                    <a:pt x="1478" y="335"/>
                    <a:pt x="1144" y="1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40257039"/>
      </p:ext>
    </p:extLst>
  </p:cSld>
  <p:clrMapOvr>
    <a:masterClrMapping/>
  </p:clrMapOvr>
</p:sld>
</file>

<file path=ppt/theme/theme1.xml><?xml version="1.0" encoding="utf-8"?>
<a:theme xmlns:a="http://schemas.openxmlformats.org/drawingml/2006/main" name="Rheumatoid Awareness Day by Slidesgo">
  <a:themeElements>
    <a:clrScheme name="Simple Light">
      <a:dk1>
        <a:srgbClr val="374B5B"/>
      </a:dk1>
      <a:lt1>
        <a:srgbClr val="FFFFFF"/>
      </a:lt1>
      <a:dk2>
        <a:srgbClr val="5785A8"/>
      </a:dk2>
      <a:lt2>
        <a:srgbClr val="7BBCBD"/>
      </a:lt2>
      <a:accent1>
        <a:srgbClr val="B1D9CA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74B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255</Words>
  <Application>Microsoft Office PowerPoint</Application>
  <PresentationFormat>Экран (16:9)</PresentationFormat>
  <Paragraphs>59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Rounded MT Bold</vt:lpstr>
      <vt:lpstr>Bebas Neue</vt:lpstr>
      <vt:lpstr>Montserrat Black</vt:lpstr>
      <vt:lpstr>Popins</vt:lpstr>
      <vt:lpstr>Poppins</vt:lpstr>
      <vt:lpstr>Rheumatoid Awareness Day by Slidesgo</vt:lpstr>
      <vt:lpstr>Презентация PowerPoint</vt:lpstr>
      <vt:lpstr>Актуальность</vt:lpstr>
      <vt:lpstr>Цель работы</vt:lpstr>
      <vt:lpstr>Задачи</vt:lpstr>
      <vt:lpstr>Гипотеза и новизна</vt:lpstr>
      <vt:lpstr>Презентация PowerPoint</vt:lpstr>
      <vt:lpstr>Презентация PowerPoint</vt:lpstr>
      <vt:lpstr>Принципиальная схема машинки</vt:lpstr>
      <vt:lpstr>Принципиальная схема  джойстика управления</vt:lpstr>
      <vt:lpstr>Презентация PowerPoint</vt:lpstr>
      <vt:lpstr>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 переработки твёрдого пластика CrokZilla</dc:title>
  <dc:creator>Realfy</dc:creator>
  <cp:lastModifiedBy>edu</cp:lastModifiedBy>
  <cp:revision>19</cp:revision>
  <dcterms:modified xsi:type="dcterms:W3CDTF">2023-03-31T07:57:26Z</dcterms:modified>
</cp:coreProperties>
</file>