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3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3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9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11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1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811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6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4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1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3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6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4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8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0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5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D9144AA-4839-4691-B648-B135C08ABC16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E246CC2-1964-4295-9846-0DE35CA7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2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B41F2-B7EB-4DAE-B41D-BC7DFAD5F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779" y="1206877"/>
            <a:ext cx="8951495" cy="104332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Команда «Легендарный пельмень»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70A793-747D-454B-BB59-749F21628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904" y="342900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«Разработка устройства подсчета разнокалиберных деталей на конвейере»</a:t>
            </a:r>
          </a:p>
        </p:txBody>
      </p:sp>
    </p:spTree>
    <p:extLst>
      <p:ext uri="{BB962C8B-B14F-4D97-AF65-F5344CB8AC3E}">
        <p14:creationId xmlns:p14="http://schemas.microsoft.com/office/powerpoint/2010/main" val="251280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5F510-5A1E-4777-A47A-8B7067A9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472324"/>
            <a:ext cx="9733992" cy="154388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4400" dirty="0"/>
              <a:t>Филиппов Никита Дмитриевич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AFAF45-DF45-4C15-9765-FE45E78C7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21" y="2504903"/>
            <a:ext cx="6333066" cy="3971398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Ученик 11 класса  школы №11, увлекся робототехникой, потому что с детства люблю собирать конструкции из Лего. Третий год занимаюсь в </a:t>
            </a:r>
            <a:r>
              <a:rPr lang="en-US" sz="3200" dirty="0"/>
              <a:t>IT-</a:t>
            </a:r>
            <a:r>
              <a:rPr lang="ru-RU" sz="3200" dirty="0"/>
              <a:t>кубе. Роль в команде</a:t>
            </a:r>
            <a:r>
              <a:rPr lang="en-US" sz="3200" dirty="0"/>
              <a:t>:</a:t>
            </a:r>
            <a:r>
              <a:rPr lang="ru-RU" sz="3200" dirty="0"/>
              <a:t> инженер-конструктор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D18C3A-9565-4331-819E-439CC5E4A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96" y="2354275"/>
            <a:ext cx="3212984" cy="428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5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2DF0A-1A59-4713-A82E-4A65DCE2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095951" cy="706964"/>
          </a:xfrm>
        </p:spPr>
        <p:txBody>
          <a:bodyPr>
            <a:normAutofit fontScale="90000"/>
          </a:bodyPr>
          <a:lstStyle/>
          <a:p>
            <a:r>
              <a:rPr lang="ru-RU" sz="4400" dirty="0" err="1"/>
              <a:t>Сагандыкова</a:t>
            </a:r>
            <a:r>
              <a:rPr lang="ru-RU" sz="4400" dirty="0"/>
              <a:t> Дарья Максимовна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988B40-84EF-4AE2-B98C-B896D425A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107" y="2588945"/>
            <a:ext cx="6537199" cy="3732210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Студентка 3 курса Саткинского горно-керамического  колледжа им А. К. Савина, там и увлеклась робототехникой. Второй год занимаюсь в </a:t>
            </a:r>
            <a:r>
              <a:rPr lang="en-US" sz="3200" dirty="0"/>
              <a:t>IT-</a:t>
            </a:r>
            <a:r>
              <a:rPr lang="ru-RU" sz="3200" dirty="0"/>
              <a:t>кубе. Роль в команде</a:t>
            </a:r>
            <a:r>
              <a:rPr lang="en-US" sz="3200" dirty="0"/>
              <a:t>:</a:t>
            </a:r>
            <a:r>
              <a:rPr lang="ru-RU" sz="3200" dirty="0"/>
              <a:t> дизайнер.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3458EE-2760-4384-A393-51C4F946C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0" y="2328940"/>
            <a:ext cx="3177686" cy="425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8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4CABB-9FC8-4427-8A34-8644C925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Побережная Лариса </a:t>
            </a:r>
            <a:r>
              <a:rPr lang="ru-RU" dirty="0" err="1"/>
              <a:t>Рифовна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E02B4-ED6F-44ED-93A2-B96E38BA4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70" y="2783516"/>
            <a:ext cx="5620554" cy="3416300"/>
          </a:xfrm>
        </p:spPr>
        <p:txBody>
          <a:bodyPr>
            <a:normAutofit fontScale="925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+mj-lt"/>
              </a:rPr>
              <a:t>П</a:t>
            </a:r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едагог дополнительного образования «IT-куб» г. </a:t>
            </a:r>
            <a:r>
              <a:rPr lang="ru-RU" sz="32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Сатка</a:t>
            </a:r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. Активно увлекаюсь робототехникой с 2018 года.</a:t>
            </a:r>
            <a:br>
              <a:rPr lang="ru-RU" sz="3200" dirty="0">
                <a:latin typeface="+mj-lt"/>
              </a:rPr>
            </a:br>
            <a:endParaRPr lang="ru-RU" sz="3200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A43326-D206-47AE-BDBA-DC253B1F7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71952" y="3057148"/>
            <a:ext cx="4212555" cy="286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5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1C835-F03B-4F6F-8EA5-FBF1937A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0442"/>
          </a:xfrm>
        </p:spPr>
        <p:txBody>
          <a:bodyPr/>
          <a:lstStyle/>
          <a:p>
            <a:r>
              <a:rPr lang="ru-RU" dirty="0"/>
              <a:t>Цели и задачи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5127CF-895A-4333-B5CD-36F1883AC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2306972"/>
            <a:ext cx="11389894" cy="4390237"/>
          </a:xfrm>
        </p:spPr>
        <p:txBody>
          <a:bodyPr>
            <a:normAutofit fontScale="85000" lnSpcReduction="20000"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+mj-lt"/>
              </a:rPr>
              <a:t>Цель</a:t>
            </a:r>
            <a:r>
              <a:rPr lang="en-US" sz="2400" dirty="0">
                <a:latin typeface="+mj-lt"/>
              </a:rPr>
              <a:t>: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ru-RU" sz="2400" b="0" i="0" u="none" strike="noStrike" dirty="0">
                <a:solidFill>
                  <a:schemeClr val="tx1"/>
                </a:solidFill>
                <a:effectLst/>
                <a:latin typeface="+mj-lt"/>
              </a:rPr>
              <a:t>изготовление моделей механизмов на конструкторе LEGO, разработка устройства, способного подсчитывать детали, отличающиеся по размеру и сортировать в нужные лотки.</a:t>
            </a:r>
            <a:endParaRPr lang="en-US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Задачи</a:t>
            </a:r>
            <a:r>
              <a:rPr lang="en-US" sz="2400" dirty="0">
                <a:latin typeface="+mj-lt"/>
              </a:rPr>
              <a:t>:</a:t>
            </a:r>
          </a:p>
          <a:p>
            <a:pPr rtl="0" fontAlgn="base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chemeClr val="tx1"/>
                </a:solidFill>
                <a:effectLst/>
                <a:latin typeface="+mj-lt"/>
              </a:rPr>
              <a:t>Изучение проблемы и литературы по теме проекта;</a:t>
            </a:r>
          </a:p>
          <a:p>
            <a:pPr algn="just" rtl="0" fontAlgn="base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chemeClr val="tx1"/>
                </a:solidFill>
                <a:effectLst/>
                <a:latin typeface="+mj-lt"/>
              </a:rPr>
              <a:t>Изучение устройств для подсчета разнокалиберных деталей и способах сортировки;</a:t>
            </a:r>
          </a:p>
          <a:p>
            <a:pPr algn="just" rtl="0" fontAlgn="base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chemeClr val="tx1"/>
                </a:solidFill>
                <a:effectLst/>
                <a:latin typeface="+mj-lt"/>
              </a:rPr>
              <a:t>Изучение имеющегося оборудования Ремонтно-механического предприятия города </a:t>
            </a:r>
            <a:r>
              <a:rPr lang="ru-RU" sz="2400" b="0" i="0" u="none" strike="noStrike" dirty="0" err="1">
                <a:solidFill>
                  <a:schemeClr val="tx1"/>
                </a:solidFill>
                <a:effectLst/>
                <a:latin typeface="+mj-lt"/>
              </a:rPr>
              <a:t>Сатки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;</a:t>
            </a:r>
            <a:endParaRPr lang="ru-RU" sz="2400" b="0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pPr algn="just" rtl="0" fontAlgn="base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chemeClr val="tx1"/>
                </a:solidFill>
                <a:effectLst/>
                <a:latin typeface="+mj-lt"/>
              </a:rPr>
              <a:t> Проектирование, конструирование и апробация модели конвейерной ленты;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chemeClr val="tx1"/>
                </a:solidFill>
                <a:effectLst/>
                <a:latin typeface="+mj-lt"/>
              </a:rPr>
              <a:t>Написание Инженерной книги.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07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91451-304D-4F50-896C-2605F94E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конструкции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FF2D2-D4AA-482E-AA27-30BB68921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4" y="2466361"/>
            <a:ext cx="6037276" cy="4068663"/>
          </a:xfrm>
        </p:spPr>
        <p:txBody>
          <a:bodyPr>
            <a:normAutofit fontScale="55000" lnSpcReduction="20000"/>
          </a:bodyPr>
          <a:lstStyle/>
          <a:p>
            <a:pPr indent="457200" algn="just" rtl="0">
              <a:spcBef>
                <a:spcPts val="0"/>
              </a:spcBef>
              <a:spcAft>
                <a:spcPts val="800"/>
              </a:spcAft>
            </a:pPr>
            <a:r>
              <a:rPr lang="ru-RU" sz="3300" i="0" u="none" strike="noStrike" dirty="0">
                <a:solidFill>
                  <a:schemeClr val="tx1"/>
                </a:solidFill>
                <a:effectLst/>
                <a:latin typeface="+mj-lt"/>
              </a:rPr>
              <a:t>Наша модель — конвейерная лента, способная сортировать балки разной длины и ширины. Для этого на ней установлен датчик расстояния, расположенный в первой части ленты. Он определяет высоту изделия и по нему смотрит, в какую сторону необходимо его направить. На второй части ленты стоит сервопривод, который откидывает </a:t>
            </a:r>
            <a:r>
              <a:rPr lang="ru-RU" sz="3300" dirty="0">
                <a:solidFill>
                  <a:schemeClr val="tx1"/>
                </a:solidFill>
                <a:latin typeface="+mj-lt"/>
              </a:rPr>
              <a:t>большую балку</a:t>
            </a:r>
            <a:r>
              <a:rPr lang="ru-RU" sz="3300" i="0" u="none" strike="noStrike" dirty="0">
                <a:solidFill>
                  <a:schemeClr val="tx1"/>
                </a:solidFill>
                <a:effectLst/>
                <a:latin typeface="+mj-lt"/>
              </a:rPr>
              <a:t>. Если же </a:t>
            </a:r>
            <a:r>
              <a:rPr lang="ru-RU" sz="3300" dirty="0">
                <a:solidFill>
                  <a:schemeClr val="tx1"/>
                </a:solidFill>
                <a:latin typeface="+mj-lt"/>
              </a:rPr>
              <a:t>она маленькая</a:t>
            </a:r>
            <a:r>
              <a:rPr lang="ru-RU" sz="3300" i="0" u="none" strike="noStrike" dirty="0">
                <a:solidFill>
                  <a:schemeClr val="tx1"/>
                </a:solidFill>
                <a:effectLst/>
                <a:latin typeface="+mj-lt"/>
              </a:rPr>
              <a:t>, то он её пропускает вперёд. Проезжая, она падает в другой лоток. </a:t>
            </a:r>
            <a:endParaRPr lang="ru-RU" sz="3300" dirty="0">
              <a:solidFill>
                <a:schemeClr val="tx1"/>
              </a:solidFill>
              <a:effectLst/>
              <a:latin typeface="+mj-lt"/>
            </a:endParaRPr>
          </a:p>
          <a:p>
            <a:pPr indent="457200" algn="just" rtl="0">
              <a:spcBef>
                <a:spcPts val="0"/>
              </a:spcBef>
              <a:spcAft>
                <a:spcPts val="800"/>
              </a:spcAft>
            </a:pPr>
            <a:r>
              <a:rPr lang="ru-RU" sz="3300" i="0" u="none" strike="noStrike" dirty="0">
                <a:solidFill>
                  <a:schemeClr val="tx1"/>
                </a:solidFill>
                <a:effectLst/>
                <a:latin typeface="+mj-lt"/>
              </a:rPr>
              <a:t>Модель собрана на </a:t>
            </a:r>
            <a:r>
              <a:rPr lang="en-US" sz="3300" dirty="0">
                <a:solidFill>
                  <a:schemeClr val="tx1"/>
                </a:solidFill>
                <a:latin typeface="+mj-lt"/>
              </a:rPr>
              <a:t>Lego education Spike prime</a:t>
            </a:r>
            <a:r>
              <a:rPr lang="ru-RU" sz="3300" i="0" u="none" strike="noStrike" dirty="0">
                <a:solidFill>
                  <a:schemeClr val="tx1"/>
                </a:solidFill>
                <a:effectLst/>
                <a:latin typeface="+mj-lt"/>
              </a:rPr>
              <a:t>. Лента приводится в действие за счет блока </a:t>
            </a:r>
            <a:r>
              <a:rPr lang="ru-RU" sz="3300" dirty="0">
                <a:solidFill>
                  <a:schemeClr val="tx1"/>
                </a:solidFill>
                <a:latin typeface="+mj-lt"/>
              </a:rPr>
              <a:t>управления</a:t>
            </a:r>
            <a:r>
              <a:rPr lang="ru-RU" sz="3300" i="0" u="none" strike="noStrike" dirty="0">
                <a:solidFill>
                  <a:schemeClr val="tx1"/>
                </a:solidFill>
                <a:effectLst/>
                <a:latin typeface="+mj-lt"/>
              </a:rPr>
              <a:t>, который </a:t>
            </a:r>
            <a:r>
              <a:rPr lang="ru-RU" sz="3300" dirty="0">
                <a:solidFill>
                  <a:schemeClr val="tx1"/>
                </a:solidFill>
                <a:latin typeface="+mj-lt"/>
              </a:rPr>
              <a:t>следит за балками</a:t>
            </a:r>
            <a:r>
              <a:rPr lang="en-US" sz="3300" dirty="0">
                <a:solidFill>
                  <a:schemeClr val="tx1"/>
                </a:solidFill>
                <a:latin typeface="+mj-lt"/>
              </a:rPr>
              <a:t>,</a:t>
            </a:r>
            <a:r>
              <a:rPr lang="ru-RU" sz="3300" i="0" u="none" strike="noStrike" dirty="0">
                <a:solidFill>
                  <a:schemeClr val="tx1"/>
                </a:solidFill>
                <a:effectLst/>
                <a:latin typeface="+mj-lt"/>
              </a:rPr>
              <a:t> при помощи датчика расстояния и откидывает их при помощи среднего мотора.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DA2736-3E6C-4B35-B784-F63791D87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58" y="2466361"/>
            <a:ext cx="5251508" cy="39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1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C7340-5E5D-45F4-A6BC-7D573CDD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тестирования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6525C1-DA15-401F-8077-BE0ABF6A3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2" y="2456883"/>
            <a:ext cx="5645792" cy="4401117"/>
          </a:xfrm>
        </p:spPr>
        <p:txBody>
          <a:bodyPr>
            <a:normAutofit fontScale="92500" lnSpcReduction="10000"/>
          </a:bodyPr>
          <a:lstStyle/>
          <a:p>
            <a:pPr indent="360045" algn="just" rtl="0">
              <a:spcBef>
                <a:spcPts val="0"/>
              </a:spcBef>
              <a:spcAft>
                <a:spcPts val="800"/>
              </a:spcAft>
            </a:pPr>
            <a:r>
              <a:rPr lang="ru-RU" b="0" i="0" u="none" strike="noStrike" dirty="0">
                <a:solidFill>
                  <a:schemeClr val="tx1"/>
                </a:solidFill>
                <a:effectLst/>
                <a:latin typeface="+mj-lt"/>
              </a:rPr>
              <a:t>Конвейерная лента и сортировка была протестирована нашей командой в рамках сбора отчета об ошибках и последующих исправлений.</a:t>
            </a:r>
          </a:p>
          <a:p>
            <a:pPr indent="360045" algn="just" rtl="0">
              <a:spcBef>
                <a:spcPts val="0"/>
              </a:spcBef>
              <a:spcAft>
                <a:spcPts val="800"/>
              </a:spcAft>
            </a:pPr>
            <a:r>
              <a:rPr lang="ru-RU" b="0" i="0" u="none" strike="noStrike" dirty="0">
                <a:solidFill>
                  <a:schemeClr val="tx1"/>
                </a:solidFill>
                <a:effectLst/>
                <a:latin typeface="+mj-lt"/>
              </a:rPr>
              <a:t>Из-за того что трубы круглые, при движении параллельно конвейеру, у них появлялось вращение. Из-за чего они уезжали в самое начало. Их нужно класть исключительно перпендикулярно конвейеру.</a:t>
            </a:r>
            <a:endParaRPr lang="ru-RU" b="0" dirty="0">
              <a:solidFill>
                <a:schemeClr val="tx1"/>
              </a:solidFill>
              <a:effectLst/>
              <a:latin typeface="+mj-lt"/>
            </a:endParaRPr>
          </a:p>
          <a:p>
            <a:pPr indent="360045" algn="just" rtl="0">
              <a:spcBef>
                <a:spcPts val="0"/>
              </a:spcBef>
              <a:spcAft>
                <a:spcPts val="800"/>
              </a:spcAft>
            </a:pPr>
            <a:r>
              <a:rPr lang="ru-RU" b="0" i="0" u="none" strike="noStrike" dirty="0">
                <a:solidFill>
                  <a:schemeClr val="tx1"/>
                </a:solidFill>
                <a:effectLst/>
                <a:latin typeface="+mj-lt"/>
              </a:rPr>
              <a:t>Трубы закатывались в щель перехода между конвейерами и нарушали конструкцию. Чтобы исправить ситуацию, щель закрыли балками из набора, а лапу сервопривода увеличили. Проблема была устранена, конвейер исправно работает и успешно справляется с поставленной задачей.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71ADDB-B51F-4616-997F-A92BEE37C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16" y="2476849"/>
            <a:ext cx="5567494" cy="417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5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B1A80-2DDB-4137-8A2D-001DAB8D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7A1802-F627-468C-98E8-033216CA04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1" y="461394"/>
            <a:ext cx="11288782" cy="57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63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1253</TotalTime>
  <Words>381</Words>
  <Application>Microsoft Office PowerPoint</Application>
  <PresentationFormat>Широкоэкранный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Совет директоров</vt:lpstr>
      <vt:lpstr>Команда «Легендарный пельмень»</vt:lpstr>
      <vt:lpstr> Филиппов Никита Дмитриевич </vt:lpstr>
      <vt:lpstr>Сагандыкова Дарья Максимовна</vt:lpstr>
      <vt:lpstr>Побережная Лариса Рифовна</vt:lpstr>
      <vt:lpstr>Цели и задачи:</vt:lpstr>
      <vt:lpstr>Описание конструкции</vt:lpstr>
      <vt:lpstr>Результаты тестирования системы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«Легендарный пельмень»</dc:title>
  <dc:creator>РобоСпорт группа 1</dc:creator>
  <cp:lastModifiedBy>Лариса Побережная</cp:lastModifiedBy>
  <cp:revision>9</cp:revision>
  <dcterms:created xsi:type="dcterms:W3CDTF">2023-09-05T11:27:08Z</dcterms:created>
  <dcterms:modified xsi:type="dcterms:W3CDTF">2023-09-10T05:53:41Z</dcterms:modified>
</cp:coreProperties>
</file>