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9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РОБОТ «ВАЛЛ-И»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 </a:t>
            </a:r>
            <a:endParaRPr lang="ru-RU" sz="1800" dirty="0" smtClean="0"/>
          </a:p>
          <a:p>
            <a:pPr marL="0" indent="0" algn="r"/>
            <a:r>
              <a:rPr lang="ru-RU" sz="1800" dirty="0" smtClean="0">
                <a:solidFill>
                  <a:srgbClr val="1909E7"/>
                </a:solidFill>
              </a:rPr>
              <a:t>МТ </a:t>
            </a:r>
            <a:r>
              <a:rPr lang="ru-RU" sz="1800" dirty="0" smtClean="0">
                <a:solidFill>
                  <a:srgbClr val="1909E7"/>
                </a:solidFill>
              </a:rPr>
              <a:t>«</a:t>
            </a:r>
            <a:r>
              <a:rPr lang="ru-RU" sz="1800" dirty="0" err="1" smtClean="0">
                <a:solidFill>
                  <a:srgbClr val="1909E7"/>
                </a:solidFill>
              </a:rPr>
              <a:t>Кванториум</a:t>
            </a:r>
            <a:r>
              <a:rPr lang="ru-RU" sz="1800" dirty="0" smtClean="0">
                <a:solidFill>
                  <a:srgbClr val="1909E7"/>
                </a:solidFill>
              </a:rPr>
              <a:t>» г. Алатырь</a:t>
            </a:r>
          </a:p>
          <a:p>
            <a:pPr marL="0" indent="0" algn="r"/>
            <a:r>
              <a:rPr lang="ru-RU" sz="1800" dirty="0" smtClean="0">
                <a:solidFill>
                  <a:srgbClr val="1909E7"/>
                </a:solidFill>
              </a:rPr>
              <a:t>наставник:</a:t>
            </a:r>
          </a:p>
          <a:p>
            <a:pPr marL="0" indent="0" algn="r"/>
            <a:r>
              <a:rPr lang="ru-RU" sz="1800" dirty="0" smtClean="0">
                <a:solidFill>
                  <a:srgbClr val="1909E7"/>
                </a:solidFill>
              </a:rPr>
              <a:t> </a:t>
            </a:r>
            <a:r>
              <a:rPr lang="ru-RU" sz="1800" dirty="0" err="1" smtClean="0">
                <a:solidFill>
                  <a:srgbClr val="1909E7"/>
                </a:solidFill>
              </a:rPr>
              <a:t>Бортникова</a:t>
            </a:r>
            <a:r>
              <a:rPr lang="ru-RU" sz="1800" dirty="0" smtClean="0">
                <a:solidFill>
                  <a:srgbClr val="1909E7"/>
                </a:solidFill>
              </a:rPr>
              <a:t> Марина Александровна</a:t>
            </a:r>
          </a:p>
          <a:p>
            <a:pPr marL="0" indent="0" algn="r">
              <a:buNone/>
            </a:pPr>
            <a:r>
              <a:rPr lang="ru-RU" sz="1800" dirty="0" smtClean="0">
                <a:solidFill>
                  <a:srgbClr val="1909E7"/>
                </a:solidFill>
              </a:rPr>
              <a:t>участники:       </a:t>
            </a:r>
            <a:endParaRPr lang="ru-RU" sz="1800" dirty="0" smtClean="0">
              <a:solidFill>
                <a:srgbClr val="1909E7"/>
              </a:solidFill>
            </a:endParaRPr>
          </a:p>
          <a:p>
            <a:pPr marL="0" indent="0" algn="r"/>
            <a:r>
              <a:rPr lang="ru-RU" sz="1800" dirty="0" smtClean="0">
                <a:solidFill>
                  <a:srgbClr val="1909E7"/>
                </a:solidFill>
              </a:rPr>
              <a:t>Михайлова Анна Николаевна</a:t>
            </a:r>
          </a:p>
          <a:p>
            <a:pPr marL="0" indent="0" algn="r"/>
            <a:r>
              <a:rPr lang="ru-RU" sz="1800" dirty="0" smtClean="0">
                <a:solidFill>
                  <a:srgbClr val="1909E7"/>
                </a:solidFill>
              </a:rPr>
              <a:t>Шиловских </a:t>
            </a:r>
            <a:r>
              <a:rPr lang="ru-RU" sz="1800" dirty="0" smtClean="0">
                <a:solidFill>
                  <a:srgbClr val="1909E7"/>
                </a:solidFill>
              </a:rPr>
              <a:t>Мария Алексеевна</a:t>
            </a:r>
          </a:p>
          <a:p>
            <a:r>
              <a:rPr lang="ru-RU" dirty="0" smtClean="0">
                <a:solidFill>
                  <a:srgbClr val="1909E7"/>
                </a:solidFill>
              </a:rPr>
              <a:t> </a:t>
            </a:r>
            <a:endParaRPr lang="ru-RU" dirty="0">
              <a:solidFill>
                <a:srgbClr val="1909E7"/>
              </a:solidFill>
            </a:endParaRPr>
          </a:p>
        </p:txBody>
      </p:sp>
      <p:pic>
        <p:nvPicPr>
          <p:cNvPr id="5" name="Picture 2" descr="C:\Users\ПромРобо\Desktop\Кубка_по_робототехнике 2023\1696509469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11832" y="2004592"/>
            <a:ext cx="420796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РОБОТ «ВАЛЛ-И»</a:t>
            </a:r>
            <a:endParaRPr lang="ru-RU" dirty="0"/>
          </a:p>
        </p:txBody>
      </p:sp>
      <p:pic>
        <p:nvPicPr>
          <p:cNvPr id="1026" name="Picture 2" descr="C:\Users\ПромРобо\Desktop\Кубка_по_робототехнике 2023\16965094697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91349" y="1857523"/>
            <a:ext cx="3055620" cy="317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s://o-tendencii.com/uploads/posts/2022-05/1653877008_79-o-tendencii-com-p-tatu-valli-foto-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3860938" cy="4163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Проект представляет собой робота который , выталкивает  движущийся  объект за пределы ринга (определенной окружности черно белого цвета)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</TotalTime>
  <Words>50</Words>
  <Application>Microsoft Office PowerPoint</Application>
  <PresentationFormat>Экран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Начальная</vt:lpstr>
      <vt:lpstr>РОБОТ «ВАЛЛ-И»</vt:lpstr>
      <vt:lpstr>                     РОБОТ «ВАЛЛ-И»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 «ВАЛЛ-И»</dc:title>
  <dc:creator>ПромРобо</dc:creator>
  <cp:lastModifiedBy>ПромРобо</cp:lastModifiedBy>
  <cp:revision>3</cp:revision>
  <dcterms:created xsi:type="dcterms:W3CDTF">2023-10-05T13:09:40Z</dcterms:created>
  <dcterms:modified xsi:type="dcterms:W3CDTF">2023-10-05T13:39:15Z</dcterms:modified>
</cp:coreProperties>
</file>