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290D21-BF3F-4F1A-BA38-88281AB499EC}">
          <p14:sldIdLst>
            <p14:sldId id="256"/>
            <p14:sldId id="257"/>
            <p14:sldId id="258"/>
            <p14:sldId id="259"/>
            <p14:sldId id="260"/>
          </p14:sldIdLst>
        </p14:section>
        <p14:section name="Untitled Section" id="{35A0411F-CA37-4F8B-829E-6CA27583702A}">
          <p14:sldIdLst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52BE5-6E16-4C10-BB8A-58D0BC516EC3}" v="5" dt="2024-02-28T07:33:23.507"/>
    <p1510:client id="{FF2A2B4B-578C-455C-8689-D2979C880177}" v="2" dt="2024-02-27T21:34:55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FF2A2B4B-578C-455C-8689-D2979C880177}"/>
    <pc:docChg chg="modSld">
      <pc:chgData name="Guest User" userId="" providerId="Windows Live" clId="Web-{FF2A2B4B-578C-455C-8689-D2979C880177}" dt="2024-02-27T21:34:55.015" v="1"/>
      <pc:docMkLst>
        <pc:docMk/>
      </pc:docMkLst>
      <pc:sldChg chg="modSp">
        <pc:chgData name="Guest User" userId="" providerId="Windows Live" clId="Web-{FF2A2B4B-578C-455C-8689-D2979C880177}" dt="2024-02-27T21:34:55.015" v="1"/>
        <pc:sldMkLst>
          <pc:docMk/>
          <pc:sldMk cId="3066176788" sldId="256"/>
        </pc:sldMkLst>
        <pc:picChg chg="mod">
          <ac:chgData name="Guest User" userId="" providerId="Windows Live" clId="Web-{FF2A2B4B-578C-455C-8689-D2979C880177}" dt="2024-02-27T21:34:55.015" v="1"/>
          <ac:picMkLst>
            <pc:docMk/>
            <pc:sldMk cId="3066176788" sldId="256"/>
            <ac:picMk id="5" creationId="{49700143-C44C-AB81-265D-CF4F1EBCA463}"/>
          </ac:picMkLst>
        </pc:picChg>
      </pc:sldChg>
    </pc:docChg>
  </pc:docChgLst>
  <pc:docChgLst>
    <pc:chgData name="Elena Patochenko" userId="01eb9dbc4174abea" providerId="LiveId" clId="{E0552BE5-6E16-4C10-BB8A-58D0BC516EC3}"/>
    <pc:docChg chg="undo custSel addSld modSld sldOrd modSection">
      <pc:chgData name="Elena Patochenko" userId="01eb9dbc4174abea" providerId="LiveId" clId="{E0552BE5-6E16-4C10-BB8A-58D0BC516EC3}" dt="2024-02-28T07:33:23.507" v="123"/>
      <pc:docMkLst>
        <pc:docMk/>
      </pc:docMkLst>
      <pc:sldChg chg="addSp delSp modSp mod setBg">
        <pc:chgData name="Elena Patochenko" userId="01eb9dbc4174abea" providerId="LiveId" clId="{E0552BE5-6E16-4C10-BB8A-58D0BC516EC3}" dt="2024-02-28T07:29:08.564" v="71" actId="14100"/>
        <pc:sldMkLst>
          <pc:docMk/>
          <pc:sldMk cId="1558075413" sldId="258"/>
        </pc:sldMkLst>
        <pc:spChg chg="mod">
          <ac:chgData name="Elena Patochenko" userId="01eb9dbc4174abea" providerId="LiveId" clId="{E0552BE5-6E16-4C10-BB8A-58D0BC516EC3}" dt="2024-02-28T07:29:02.993" v="69" actId="26606"/>
          <ac:spMkLst>
            <pc:docMk/>
            <pc:sldMk cId="1558075413" sldId="258"/>
            <ac:spMk id="2" creationId="{13D1B43D-21A2-F170-B2D4-A4C81D520C4C}"/>
          </ac:spMkLst>
        </pc:spChg>
        <pc:spChg chg="add del">
          <ac:chgData name="Elena Patochenko" userId="01eb9dbc4174abea" providerId="LiveId" clId="{E0552BE5-6E16-4C10-BB8A-58D0BC516EC3}" dt="2024-02-28T07:28:49.308" v="60" actId="26606"/>
          <ac:spMkLst>
            <pc:docMk/>
            <pc:sldMk cId="1558075413" sldId="258"/>
            <ac:spMk id="9" creationId="{D9F6AA32-13C2-415E-B4CB-5A6D2336AC4C}"/>
          </ac:spMkLst>
        </pc:spChg>
        <pc:spChg chg="add del">
          <ac:chgData name="Elena Patochenko" userId="01eb9dbc4174abea" providerId="LiveId" clId="{E0552BE5-6E16-4C10-BB8A-58D0BC516EC3}" dt="2024-02-28T07:28:50.539" v="62" actId="26606"/>
          <ac:spMkLst>
            <pc:docMk/>
            <pc:sldMk cId="1558075413" sldId="258"/>
            <ac:spMk id="11" creationId="{DA022123-FBE9-472D-B98E-7D8BB7E642B8}"/>
          </ac:spMkLst>
        </pc:spChg>
        <pc:spChg chg="add del">
          <ac:chgData name="Elena Patochenko" userId="01eb9dbc4174abea" providerId="LiveId" clId="{E0552BE5-6E16-4C10-BB8A-58D0BC516EC3}" dt="2024-02-28T07:28:50.539" v="62" actId="26606"/>
          <ac:spMkLst>
            <pc:docMk/>
            <pc:sldMk cId="1558075413" sldId="258"/>
            <ac:spMk id="12" creationId="{BF6F8AE2-ADE1-4F2F-B0C5-43BA8AE69EC1}"/>
          </ac:spMkLst>
        </pc:spChg>
        <pc:spChg chg="add del">
          <ac:chgData name="Elena Patochenko" userId="01eb9dbc4174abea" providerId="LiveId" clId="{E0552BE5-6E16-4C10-BB8A-58D0BC516EC3}" dt="2024-02-28T07:28:50.539" v="62" actId="26606"/>
          <ac:spMkLst>
            <pc:docMk/>
            <pc:sldMk cId="1558075413" sldId="258"/>
            <ac:spMk id="13" creationId="{69229A89-2506-483B-9236-68D37C01B7A7}"/>
          </ac:spMkLst>
        </pc:spChg>
        <pc:spChg chg="add del">
          <ac:chgData name="Elena Patochenko" userId="01eb9dbc4174abea" providerId="LiveId" clId="{E0552BE5-6E16-4C10-BB8A-58D0BC516EC3}" dt="2024-02-28T07:28:54.811" v="64" actId="26606"/>
          <ac:spMkLst>
            <pc:docMk/>
            <pc:sldMk cId="1558075413" sldId="258"/>
            <ac:spMk id="15" creationId="{751E0511-ECC8-4FD3-A8C8-31C8C3B937BF}"/>
          </ac:spMkLst>
        </pc:spChg>
        <pc:spChg chg="add del">
          <ac:chgData name="Elena Patochenko" userId="01eb9dbc4174abea" providerId="LiveId" clId="{E0552BE5-6E16-4C10-BB8A-58D0BC516EC3}" dt="2024-02-28T07:28:54.811" v="64" actId="26606"/>
          <ac:spMkLst>
            <pc:docMk/>
            <pc:sldMk cId="1558075413" sldId="258"/>
            <ac:spMk id="16" creationId="{C382F5A8-0801-441E-9C73-D7444DC4D508}"/>
          </ac:spMkLst>
        </pc:spChg>
        <pc:spChg chg="add del">
          <ac:chgData name="Elena Patochenko" userId="01eb9dbc4174abea" providerId="LiveId" clId="{E0552BE5-6E16-4C10-BB8A-58D0BC516EC3}" dt="2024-02-28T07:28:54.811" v="64" actId="26606"/>
          <ac:spMkLst>
            <pc:docMk/>
            <pc:sldMk cId="1558075413" sldId="258"/>
            <ac:spMk id="17" creationId="{56B90F41-10EE-4D43-BBF2-CAC75FDE5CF9}"/>
          </ac:spMkLst>
        </pc:spChg>
        <pc:spChg chg="add del">
          <ac:chgData name="Elena Patochenko" userId="01eb9dbc4174abea" providerId="LiveId" clId="{E0552BE5-6E16-4C10-BB8A-58D0BC516EC3}" dt="2024-02-28T07:29:00.218" v="66" actId="26606"/>
          <ac:spMkLst>
            <pc:docMk/>
            <pc:sldMk cId="1558075413" sldId="258"/>
            <ac:spMk id="19" creationId="{4DA561CC-7DB7-4AA9-87B9-3811F39C1F5A}"/>
          </ac:spMkLst>
        </pc:spChg>
        <pc:spChg chg="add del">
          <ac:chgData name="Elena Patochenko" userId="01eb9dbc4174abea" providerId="LiveId" clId="{E0552BE5-6E16-4C10-BB8A-58D0BC516EC3}" dt="2024-02-28T07:29:00.218" v="66" actId="26606"/>
          <ac:spMkLst>
            <pc:docMk/>
            <pc:sldMk cId="1558075413" sldId="258"/>
            <ac:spMk id="20" creationId="{45DC6E1D-C896-498B-889A-09B60F768BFA}"/>
          </ac:spMkLst>
        </pc:spChg>
        <pc:spChg chg="add del">
          <ac:chgData name="Elena Patochenko" userId="01eb9dbc4174abea" providerId="LiveId" clId="{E0552BE5-6E16-4C10-BB8A-58D0BC516EC3}" dt="2024-02-28T07:29:00.218" v="66" actId="26606"/>
          <ac:spMkLst>
            <pc:docMk/>
            <pc:sldMk cId="1558075413" sldId="258"/>
            <ac:spMk id="21" creationId="{3AF20DFE-707C-4F5B-B34C-CD1C52A33674}"/>
          </ac:spMkLst>
        </pc:spChg>
        <pc:spChg chg="add del">
          <ac:chgData name="Elena Patochenko" userId="01eb9dbc4174abea" providerId="LiveId" clId="{E0552BE5-6E16-4C10-BB8A-58D0BC516EC3}" dt="2024-02-28T07:29:00.218" v="66" actId="26606"/>
          <ac:spMkLst>
            <pc:docMk/>
            <pc:sldMk cId="1558075413" sldId="258"/>
            <ac:spMk id="22" creationId="{B5835E54-7403-48DD-A140-4503053C777F}"/>
          </ac:spMkLst>
        </pc:spChg>
        <pc:spChg chg="add del">
          <ac:chgData name="Elena Patochenko" userId="01eb9dbc4174abea" providerId="LiveId" clId="{E0552BE5-6E16-4C10-BB8A-58D0BC516EC3}" dt="2024-02-28T07:29:01.983" v="68" actId="26606"/>
          <ac:spMkLst>
            <pc:docMk/>
            <pc:sldMk cId="1558075413" sldId="258"/>
            <ac:spMk id="24" creationId="{BF6F8AE2-ADE1-4F2F-B0C5-43BA8AE69EC1}"/>
          </ac:spMkLst>
        </pc:spChg>
        <pc:spChg chg="add del">
          <ac:chgData name="Elena Patochenko" userId="01eb9dbc4174abea" providerId="LiveId" clId="{E0552BE5-6E16-4C10-BB8A-58D0BC516EC3}" dt="2024-02-28T07:29:01.983" v="68" actId="26606"/>
          <ac:spMkLst>
            <pc:docMk/>
            <pc:sldMk cId="1558075413" sldId="258"/>
            <ac:spMk id="25" creationId="{69229A89-2506-483B-9236-68D37C01B7A7}"/>
          </ac:spMkLst>
        </pc:spChg>
        <pc:spChg chg="add">
          <ac:chgData name="Elena Patochenko" userId="01eb9dbc4174abea" providerId="LiveId" clId="{E0552BE5-6E16-4C10-BB8A-58D0BC516EC3}" dt="2024-02-28T07:29:02.993" v="69" actId="26606"/>
          <ac:spMkLst>
            <pc:docMk/>
            <pc:sldMk cId="1558075413" sldId="258"/>
            <ac:spMk id="27" creationId="{F4A20147-1DF8-4017-9396-B75243644F2D}"/>
          </ac:spMkLst>
        </pc:spChg>
        <pc:spChg chg="add">
          <ac:chgData name="Elena Patochenko" userId="01eb9dbc4174abea" providerId="LiveId" clId="{E0552BE5-6E16-4C10-BB8A-58D0BC516EC3}" dt="2024-02-28T07:29:02.993" v="69" actId="26606"/>
          <ac:spMkLst>
            <pc:docMk/>
            <pc:sldMk cId="1558075413" sldId="258"/>
            <ac:spMk id="28" creationId="{8AB7A03C-D706-4B79-B1B8-585AD77D1CAD}"/>
          </ac:spMkLst>
        </pc:spChg>
        <pc:spChg chg="add">
          <ac:chgData name="Elena Patochenko" userId="01eb9dbc4174abea" providerId="LiveId" clId="{E0552BE5-6E16-4C10-BB8A-58D0BC516EC3}" dt="2024-02-28T07:29:02.993" v="69" actId="26606"/>
          <ac:spMkLst>
            <pc:docMk/>
            <pc:sldMk cId="1558075413" sldId="258"/>
            <ac:spMk id="29" creationId="{FAAFBB11-A278-4512-A224-DAD37776A58C}"/>
          </ac:spMkLst>
        </pc:spChg>
        <pc:spChg chg="add">
          <ac:chgData name="Elena Patochenko" userId="01eb9dbc4174abea" providerId="LiveId" clId="{E0552BE5-6E16-4C10-BB8A-58D0BC516EC3}" dt="2024-02-28T07:29:02.993" v="69" actId="26606"/>
          <ac:spMkLst>
            <pc:docMk/>
            <pc:sldMk cId="1558075413" sldId="258"/>
            <ac:spMk id="30" creationId="{B5835E54-7403-48DD-A140-4503053C777F}"/>
          </ac:spMkLst>
        </pc:spChg>
        <pc:graphicFrameChg chg="mod modGraphic">
          <ac:chgData name="Elena Patochenko" userId="01eb9dbc4174abea" providerId="LiveId" clId="{E0552BE5-6E16-4C10-BB8A-58D0BC516EC3}" dt="2024-02-28T07:29:08.564" v="71" actId="14100"/>
          <ac:graphicFrameMkLst>
            <pc:docMk/>
            <pc:sldMk cId="1558075413" sldId="258"/>
            <ac:graphicFrameMk id="4" creationId="{608892D2-EE5E-F3DA-5ED3-3AFE9CF67907}"/>
          </ac:graphicFrameMkLst>
        </pc:graphicFrameChg>
      </pc:sldChg>
      <pc:sldChg chg="addSp delSp modSp mod setBg">
        <pc:chgData name="Elena Patochenko" userId="01eb9dbc4174abea" providerId="LiveId" clId="{E0552BE5-6E16-4C10-BB8A-58D0BC516EC3}" dt="2024-02-28T07:32:22.315" v="116" actId="12269"/>
        <pc:sldMkLst>
          <pc:docMk/>
          <pc:sldMk cId="2328231250" sldId="259"/>
        </pc:sldMkLst>
        <pc:spChg chg="mod">
          <ac:chgData name="Elena Patochenko" userId="01eb9dbc4174abea" providerId="LiveId" clId="{E0552BE5-6E16-4C10-BB8A-58D0BC516EC3}" dt="2024-02-28T07:31:42.214" v="110" actId="20577"/>
          <ac:spMkLst>
            <pc:docMk/>
            <pc:sldMk cId="2328231250" sldId="259"/>
            <ac:spMk id="2" creationId="{39DE8474-F816-4601-B0FE-C48D79442FA0}"/>
          </ac:spMkLst>
        </pc:spChg>
        <pc:spChg chg="add del">
          <ac:chgData name="Elena Patochenko" userId="01eb9dbc4174abea" providerId="LiveId" clId="{E0552BE5-6E16-4C10-BB8A-58D0BC516EC3}" dt="2024-02-28T07:29:33.335" v="73" actId="26606"/>
          <ac:spMkLst>
            <pc:docMk/>
            <pc:sldMk cId="2328231250" sldId="259"/>
            <ac:spMk id="9" creationId="{96A35EAA-ED80-4FF1-942C-82B1D483AF60}"/>
          </ac:spMkLst>
        </pc:spChg>
        <pc:spChg chg="add del">
          <ac:chgData name="Elena Patochenko" userId="01eb9dbc4174abea" providerId="LiveId" clId="{E0552BE5-6E16-4C10-BB8A-58D0BC516EC3}" dt="2024-02-28T07:29:33.335" v="73" actId="26606"/>
          <ac:spMkLst>
            <pc:docMk/>
            <pc:sldMk cId="2328231250" sldId="259"/>
            <ac:spMk id="11" creationId="{D415F49B-3CBC-46CF-AFB5-988852D0479E}"/>
          </ac:spMkLst>
        </pc:spChg>
        <pc:spChg chg="add del">
          <ac:chgData name="Elena Patochenko" userId="01eb9dbc4174abea" providerId="LiveId" clId="{E0552BE5-6E16-4C10-BB8A-58D0BC516EC3}" dt="2024-02-28T07:29:33.335" v="73" actId="26606"/>
          <ac:spMkLst>
            <pc:docMk/>
            <pc:sldMk cId="2328231250" sldId="259"/>
            <ac:spMk id="13" creationId="{76FB0F23-3B45-4057-92D7-60A175991BCC}"/>
          </ac:spMkLst>
        </pc:spChg>
        <pc:spChg chg="add del">
          <ac:chgData name="Elena Patochenko" userId="01eb9dbc4174abea" providerId="LiveId" clId="{E0552BE5-6E16-4C10-BB8A-58D0BC516EC3}" dt="2024-02-28T07:29:33.335" v="73" actId="26606"/>
          <ac:spMkLst>
            <pc:docMk/>
            <pc:sldMk cId="2328231250" sldId="259"/>
            <ac:spMk id="15" creationId="{19953613-5A5A-4383-B8C2-6A202946FB3C}"/>
          </ac:spMkLst>
        </pc:spChg>
        <pc:spChg chg="add del">
          <ac:chgData name="Elena Patochenko" userId="01eb9dbc4174abea" providerId="LiveId" clId="{E0552BE5-6E16-4C10-BB8A-58D0BC516EC3}" dt="2024-02-28T07:29:42.288" v="75" actId="26606"/>
          <ac:spMkLst>
            <pc:docMk/>
            <pc:sldMk cId="2328231250" sldId="259"/>
            <ac:spMk id="17" creationId="{BF6F8AE2-ADE1-4F2F-B0C5-43BA8AE69EC1}"/>
          </ac:spMkLst>
        </pc:spChg>
        <pc:spChg chg="add del">
          <ac:chgData name="Elena Patochenko" userId="01eb9dbc4174abea" providerId="LiveId" clId="{E0552BE5-6E16-4C10-BB8A-58D0BC516EC3}" dt="2024-02-28T07:29:42.288" v="75" actId="26606"/>
          <ac:spMkLst>
            <pc:docMk/>
            <pc:sldMk cId="2328231250" sldId="259"/>
            <ac:spMk id="18" creationId="{DA022123-FBE9-472D-B98E-7D8BB7E642B8}"/>
          </ac:spMkLst>
        </pc:spChg>
        <pc:spChg chg="add del">
          <ac:chgData name="Elena Patochenko" userId="01eb9dbc4174abea" providerId="LiveId" clId="{E0552BE5-6E16-4C10-BB8A-58D0BC516EC3}" dt="2024-02-28T07:29:42.288" v="75" actId="26606"/>
          <ac:spMkLst>
            <pc:docMk/>
            <pc:sldMk cId="2328231250" sldId="259"/>
            <ac:spMk id="19" creationId="{69229A89-2506-483B-9236-68D37C01B7A7}"/>
          </ac:spMkLst>
        </pc:spChg>
        <pc:spChg chg="add del">
          <ac:chgData name="Elena Patochenko" userId="01eb9dbc4174abea" providerId="LiveId" clId="{E0552BE5-6E16-4C10-BB8A-58D0BC516EC3}" dt="2024-02-28T07:30:28.554" v="77" actId="26606"/>
          <ac:spMkLst>
            <pc:docMk/>
            <pc:sldMk cId="2328231250" sldId="259"/>
            <ac:spMk id="21" creationId="{6544EF42-87F9-4466-8124-7328D49A22B4}"/>
          </ac:spMkLst>
        </pc:spChg>
        <pc:spChg chg="add del">
          <ac:chgData name="Elena Patochenko" userId="01eb9dbc4174abea" providerId="LiveId" clId="{E0552BE5-6E16-4C10-BB8A-58D0BC516EC3}" dt="2024-02-28T07:30:28.554" v="77" actId="26606"/>
          <ac:spMkLst>
            <pc:docMk/>
            <pc:sldMk cId="2328231250" sldId="259"/>
            <ac:spMk id="22" creationId="{99B7B539-E79B-44C5-8319-9CE01F87F474}"/>
          </ac:spMkLst>
        </pc:spChg>
        <pc:spChg chg="add del">
          <ac:chgData name="Elena Patochenko" userId="01eb9dbc4174abea" providerId="LiveId" clId="{E0552BE5-6E16-4C10-BB8A-58D0BC516EC3}" dt="2024-02-28T07:30:28.554" v="77" actId="26606"/>
          <ac:spMkLst>
            <pc:docMk/>
            <pc:sldMk cId="2328231250" sldId="259"/>
            <ac:spMk id="23" creationId="{D86169C0-6882-4BA0-92B1-590870CAE770}"/>
          </ac:spMkLst>
        </pc:spChg>
        <pc:spChg chg="add del">
          <ac:chgData name="Elena Patochenko" userId="01eb9dbc4174abea" providerId="LiveId" clId="{E0552BE5-6E16-4C10-BB8A-58D0BC516EC3}" dt="2024-02-28T07:30:28.554" v="77" actId="26606"/>
          <ac:spMkLst>
            <pc:docMk/>
            <pc:sldMk cId="2328231250" sldId="259"/>
            <ac:spMk id="24" creationId="{DCECB35C-FCFB-4B31-B3CF-A20982BE6461}"/>
          </ac:spMkLst>
        </pc:spChg>
        <pc:spChg chg="add del">
          <ac:chgData name="Elena Patochenko" userId="01eb9dbc4174abea" providerId="LiveId" clId="{E0552BE5-6E16-4C10-BB8A-58D0BC516EC3}" dt="2024-02-28T07:30:41.161" v="81" actId="26606"/>
          <ac:spMkLst>
            <pc:docMk/>
            <pc:sldMk cId="2328231250" sldId="259"/>
            <ac:spMk id="26" creationId="{E2A96188-384C-4341-9EEB-967A9341CD86}"/>
          </ac:spMkLst>
        </pc:spChg>
        <pc:spChg chg="add del">
          <ac:chgData name="Elena Patochenko" userId="01eb9dbc4174abea" providerId="LiveId" clId="{E0552BE5-6E16-4C10-BB8A-58D0BC516EC3}" dt="2024-02-28T07:30:41.161" v="81" actId="26606"/>
          <ac:spMkLst>
            <pc:docMk/>
            <pc:sldMk cId="2328231250" sldId="259"/>
            <ac:spMk id="27" creationId="{C535A640-1948-4AFD-A0B7-19AFDA955322}"/>
          </ac:spMkLst>
        </pc:spChg>
        <pc:spChg chg="add del">
          <ac:chgData name="Elena Patochenko" userId="01eb9dbc4174abea" providerId="LiveId" clId="{E0552BE5-6E16-4C10-BB8A-58D0BC516EC3}" dt="2024-02-28T07:30:41.161" v="81" actId="26606"/>
          <ac:spMkLst>
            <pc:docMk/>
            <pc:sldMk cId="2328231250" sldId="259"/>
            <ac:spMk id="28" creationId="{8937C130-01E6-4BEB-89A6-F15DD7EE94E0}"/>
          </ac:spMkLst>
        </pc:spChg>
        <pc:spChg chg="add del">
          <ac:chgData name="Elena Patochenko" userId="01eb9dbc4174abea" providerId="LiveId" clId="{E0552BE5-6E16-4C10-BB8A-58D0BC516EC3}" dt="2024-02-28T07:30:41.145" v="80" actId="26606"/>
          <ac:spMkLst>
            <pc:docMk/>
            <pc:sldMk cId="2328231250" sldId="259"/>
            <ac:spMk id="33" creationId="{D9F6AA32-13C2-415E-B4CB-5A6D2336AC4C}"/>
          </ac:spMkLst>
        </pc:spChg>
        <pc:spChg chg="add">
          <ac:chgData name="Elena Patochenko" userId="01eb9dbc4174abea" providerId="LiveId" clId="{E0552BE5-6E16-4C10-BB8A-58D0BC516EC3}" dt="2024-02-28T07:30:41.161" v="81" actId="26606"/>
          <ac:spMkLst>
            <pc:docMk/>
            <pc:sldMk cId="2328231250" sldId="259"/>
            <ac:spMk id="35" creationId="{69229A89-2506-483B-9236-68D37C01B7A7}"/>
          </ac:spMkLst>
        </pc:spChg>
        <pc:spChg chg="add">
          <ac:chgData name="Elena Patochenko" userId="01eb9dbc4174abea" providerId="LiveId" clId="{E0552BE5-6E16-4C10-BB8A-58D0BC516EC3}" dt="2024-02-28T07:30:41.161" v="81" actId="26606"/>
          <ac:spMkLst>
            <pc:docMk/>
            <pc:sldMk cId="2328231250" sldId="259"/>
            <ac:spMk id="36" creationId="{BF6F8AE2-ADE1-4F2F-B0C5-43BA8AE69EC1}"/>
          </ac:spMkLst>
        </pc:spChg>
        <pc:graphicFrameChg chg="mod modGraphic">
          <ac:chgData name="Elena Patochenko" userId="01eb9dbc4174abea" providerId="LiveId" clId="{E0552BE5-6E16-4C10-BB8A-58D0BC516EC3}" dt="2024-02-28T07:32:22.315" v="116" actId="12269"/>
          <ac:graphicFrameMkLst>
            <pc:docMk/>
            <pc:sldMk cId="2328231250" sldId="259"/>
            <ac:graphicFrameMk id="4" creationId="{44C6D1B0-D79A-5D2F-0A3A-B534C8009DDB}"/>
          </ac:graphicFrameMkLst>
        </pc:graphicFrameChg>
        <pc:picChg chg="add mod">
          <ac:chgData name="Elena Patochenko" userId="01eb9dbc4174abea" providerId="LiveId" clId="{E0552BE5-6E16-4C10-BB8A-58D0BC516EC3}" dt="2024-02-28T07:31:48.051" v="112" actId="1076"/>
          <ac:picMkLst>
            <pc:docMk/>
            <pc:sldMk cId="2328231250" sldId="259"/>
            <ac:picMk id="6" creationId="{09421D97-5FF7-A40F-D3F0-DBCE92DB8FCE}"/>
          </ac:picMkLst>
        </pc:picChg>
      </pc:sldChg>
      <pc:sldChg chg="addSp delSp modSp mod setBg">
        <pc:chgData name="Elena Patochenko" userId="01eb9dbc4174abea" providerId="LiveId" clId="{E0552BE5-6E16-4C10-BB8A-58D0BC516EC3}" dt="2024-02-28T07:32:51.002" v="121" actId="26606"/>
        <pc:sldMkLst>
          <pc:docMk/>
          <pc:sldMk cId="818726771" sldId="260"/>
        </pc:sldMkLst>
        <pc:spChg chg="mod">
          <ac:chgData name="Elena Patochenko" userId="01eb9dbc4174abea" providerId="LiveId" clId="{E0552BE5-6E16-4C10-BB8A-58D0BC516EC3}" dt="2024-02-28T07:32:51.002" v="121" actId="26606"/>
          <ac:spMkLst>
            <pc:docMk/>
            <pc:sldMk cId="818726771" sldId="260"/>
            <ac:spMk id="2" creationId="{7488586C-A460-8875-79F5-5BAF4EC22D39}"/>
          </ac:spMkLst>
        </pc:spChg>
        <pc:spChg chg="add del">
          <ac:chgData name="Elena Patochenko" userId="01eb9dbc4174abea" providerId="LiveId" clId="{E0552BE5-6E16-4C10-BB8A-58D0BC516EC3}" dt="2024-02-28T07:32:46.069" v="118" actId="26606"/>
          <ac:spMkLst>
            <pc:docMk/>
            <pc:sldMk cId="818726771" sldId="260"/>
            <ac:spMk id="9" creationId="{96A35EAA-ED80-4FF1-942C-82B1D483AF60}"/>
          </ac:spMkLst>
        </pc:spChg>
        <pc:spChg chg="add del">
          <ac:chgData name="Elena Patochenko" userId="01eb9dbc4174abea" providerId="LiveId" clId="{E0552BE5-6E16-4C10-BB8A-58D0BC516EC3}" dt="2024-02-28T07:32:46.069" v="118" actId="26606"/>
          <ac:spMkLst>
            <pc:docMk/>
            <pc:sldMk cId="818726771" sldId="260"/>
            <ac:spMk id="11" creationId="{D415F49B-3CBC-46CF-AFB5-988852D0479E}"/>
          </ac:spMkLst>
        </pc:spChg>
        <pc:spChg chg="add del">
          <ac:chgData name="Elena Patochenko" userId="01eb9dbc4174abea" providerId="LiveId" clId="{E0552BE5-6E16-4C10-BB8A-58D0BC516EC3}" dt="2024-02-28T07:32:46.069" v="118" actId="26606"/>
          <ac:spMkLst>
            <pc:docMk/>
            <pc:sldMk cId="818726771" sldId="260"/>
            <ac:spMk id="13" creationId="{F2B4CD28-604D-4D9D-89A8-12FAC7245F91}"/>
          </ac:spMkLst>
        </pc:spChg>
        <pc:spChg chg="add del">
          <ac:chgData name="Elena Patochenko" userId="01eb9dbc4174abea" providerId="LiveId" clId="{E0552BE5-6E16-4C10-BB8A-58D0BC516EC3}" dt="2024-02-28T07:32:46.069" v="118" actId="26606"/>
          <ac:spMkLst>
            <pc:docMk/>
            <pc:sldMk cId="818726771" sldId="260"/>
            <ac:spMk id="15" creationId="{C9AD5DBC-DEC2-48AB-A2B9-164512BEABD2}"/>
          </ac:spMkLst>
        </pc:spChg>
        <pc:spChg chg="add del">
          <ac:chgData name="Elena Patochenko" userId="01eb9dbc4174abea" providerId="LiveId" clId="{E0552BE5-6E16-4C10-BB8A-58D0BC516EC3}" dt="2024-02-28T07:32:46.069" v="118" actId="26606"/>
          <ac:spMkLst>
            <pc:docMk/>
            <pc:sldMk cId="818726771" sldId="260"/>
            <ac:spMk id="17" creationId="{9FBE8679-CB21-4876-82EA-4D4D5D4BCD7F}"/>
          </ac:spMkLst>
        </pc:spChg>
        <pc:spChg chg="add del">
          <ac:chgData name="Elena Patochenko" userId="01eb9dbc4174abea" providerId="LiveId" clId="{E0552BE5-6E16-4C10-BB8A-58D0BC516EC3}" dt="2024-02-28T07:32:50.781" v="120" actId="26606"/>
          <ac:spMkLst>
            <pc:docMk/>
            <pc:sldMk cId="818726771" sldId="260"/>
            <ac:spMk id="19" creationId="{BD2A7128-270D-45DD-B0C7-24FF462228BB}"/>
          </ac:spMkLst>
        </pc:spChg>
        <pc:spChg chg="add del">
          <ac:chgData name="Elena Patochenko" userId="01eb9dbc4174abea" providerId="LiveId" clId="{E0552BE5-6E16-4C10-BB8A-58D0BC516EC3}" dt="2024-02-28T07:32:50.781" v="120" actId="26606"/>
          <ac:spMkLst>
            <pc:docMk/>
            <pc:sldMk cId="818726771" sldId="260"/>
            <ac:spMk id="20" creationId="{61734980-3A14-4021-8D8C-42AC55C397DE}"/>
          </ac:spMkLst>
        </pc:spChg>
        <pc:spChg chg="add del">
          <ac:chgData name="Elena Patochenko" userId="01eb9dbc4174abea" providerId="LiveId" clId="{E0552BE5-6E16-4C10-BB8A-58D0BC516EC3}" dt="2024-02-28T07:32:50.781" v="120" actId="26606"/>
          <ac:spMkLst>
            <pc:docMk/>
            <pc:sldMk cId="818726771" sldId="260"/>
            <ac:spMk id="21" creationId="{41D7BE2F-D450-4BB9-88A4-89117A39D0DA}"/>
          </ac:spMkLst>
        </pc:spChg>
        <pc:spChg chg="add del">
          <ac:chgData name="Elena Patochenko" userId="01eb9dbc4174abea" providerId="LiveId" clId="{E0552BE5-6E16-4C10-BB8A-58D0BC516EC3}" dt="2024-02-28T07:32:50.781" v="120" actId="26606"/>
          <ac:spMkLst>
            <pc:docMk/>
            <pc:sldMk cId="818726771" sldId="260"/>
            <ac:spMk id="22" creationId="{4FB6307F-6A94-41F5-B00A-92BE5D3C7DC9}"/>
          </ac:spMkLst>
        </pc:spChg>
        <pc:spChg chg="add">
          <ac:chgData name="Elena Patochenko" userId="01eb9dbc4174abea" providerId="LiveId" clId="{E0552BE5-6E16-4C10-BB8A-58D0BC516EC3}" dt="2024-02-28T07:32:51.002" v="121" actId="26606"/>
          <ac:spMkLst>
            <pc:docMk/>
            <pc:sldMk cId="818726771" sldId="260"/>
            <ac:spMk id="24" creationId="{96B26661-BC38-4F88-8147-F51947859578}"/>
          </ac:spMkLst>
        </pc:spChg>
        <pc:spChg chg="add">
          <ac:chgData name="Elena Patochenko" userId="01eb9dbc4174abea" providerId="LiveId" clId="{E0552BE5-6E16-4C10-BB8A-58D0BC516EC3}" dt="2024-02-28T07:32:51.002" v="121" actId="26606"/>
          <ac:spMkLst>
            <pc:docMk/>
            <pc:sldMk cId="818726771" sldId="260"/>
            <ac:spMk id="25" creationId="{3097BA2F-D78F-46B8-823C-CEF8613B7CB6}"/>
          </ac:spMkLst>
        </pc:spChg>
        <pc:spChg chg="add">
          <ac:chgData name="Elena Patochenko" userId="01eb9dbc4174abea" providerId="LiveId" clId="{E0552BE5-6E16-4C10-BB8A-58D0BC516EC3}" dt="2024-02-28T07:32:51.002" v="121" actId="26606"/>
          <ac:spMkLst>
            <pc:docMk/>
            <pc:sldMk cId="818726771" sldId="260"/>
            <ac:spMk id="26" creationId="{A8ACC298-108B-4368-8AE5-D50A71E10988}"/>
          </ac:spMkLst>
        </pc:spChg>
        <pc:spChg chg="add">
          <ac:chgData name="Elena Patochenko" userId="01eb9dbc4174abea" providerId="LiveId" clId="{E0552BE5-6E16-4C10-BB8A-58D0BC516EC3}" dt="2024-02-28T07:32:51.002" v="121" actId="26606"/>
          <ac:spMkLst>
            <pc:docMk/>
            <pc:sldMk cId="818726771" sldId="260"/>
            <ac:spMk id="27" creationId="{D87F956A-15E5-4F50-B6F3-EFC0240E1F31}"/>
          </ac:spMkLst>
        </pc:spChg>
        <pc:spChg chg="add">
          <ac:chgData name="Elena Patochenko" userId="01eb9dbc4174abea" providerId="LiveId" clId="{E0552BE5-6E16-4C10-BB8A-58D0BC516EC3}" dt="2024-02-28T07:32:51.002" v="121" actId="26606"/>
          <ac:spMkLst>
            <pc:docMk/>
            <pc:sldMk cId="818726771" sldId="260"/>
            <ac:spMk id="28" creationId="{BD3862F6-F725-4967-A88E-DF1AA45F65D4}"/>
          </ac:spMkLst>
        </pc:spChg>
        <pc:spChg chg="add">
          <ac:chgData name="Elena Patochenko" userId="01eb9dbc4174abea" providerId="LiveId" clId="{E0552BE5-6E16-4C10-BB8A-58D0BC516EC3}" dt="2024-02-28T07:32:51.002" v="121" actId="26606"/>
          <ac:spMkLst>
            <pc:docMk/>
            <pc:sldMk cId="818726771" sldId="260"/>
            <ac:spMk id="29" creationId="{6A539413-A961-420D-9A07-1B1B7ECB60B7}"/>
          </ac:spMkLst>
        </pc:spChg>
        <pc:graphicFrameChg chg="mod modGraphic">
          <ac:chgData name="Elena Patochenko" userId="01eb9dbc4174abea" providerId="LiveId" clId="{E0552BE5-6E16-4C10-BB8A-58D0BC516EC3}" dt="2024-02-28T07:32:51.002" v="121" actId="26606"/>
          <ac:graphicFrameMkLst>
            <pc:docMk/>
            <pc:sldMk cId="818726771" sldId="260"/>
            <ac:graphicFrameMk id="4" creationId="{E364D449-59A7-B073-EBEF-704038BB4500}"/>
          </ac:graphicFrameMkLst>
        </pc:graphicFrameChg>
      </pc:sldChg>
      <pc:sldChg chg="addSp delSp modSp mod setBg addAnim setClrOvrMap">
        <pc:chgData name="Elena Patochenko" userId="01eb9dbc4174abea" providerId="LiveId" clId="{E0552BE5-6E16-4C10-BB8A-58D0BC516EC3}" dt="2024-02-28T07:33:23.507" v="123"/>
        <pc:sldMkLst>
          <pc:docMk/>
          <pc:sldMk cId="4243126384" sldId="261"/>
        </pc:sldMkLst>
        <pc:spChg chg="mod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2" creationId="{1FFAFFD6-E6B4-3FC0-D355-2CAB84DCB02A}"/>
          </ac:spMkLst>
        </pc:spChg>
        <pc:spChg chg="mod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3" creationId="{D93BBF81-B11D-CDD3-E023-A0A5081AF02F}"/>
          </ac:spMkLst>
        </pc:spChg>
        <pc:spChg chg="add del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8" creationId="{E3B49476-BACD-49C8-AABA-493B623CAEB8}"/>
          </ac:spMkLst>
        </pc:spChg>
        <pc:spChg chg="add del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10" creationId="{A1E33827-D9B6-4139-8DC5-A4ADFD575B0D}"/>
          </ac:spMkLst>
        </pc:spChg>
        <pc:spChg chg="add del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12" creationId="{F907F25B-D671-478E-A1EE-5BA7DECE538E}"/>
          </ac:spMkLst>
        </pc:spChg>
        <pc:spChg chg="add del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14" creationId="{0C75E7EF-2AD7-40CB-BC67-FA8F574BEB18}"/>
          </ac:spMkLst>
        </pc:spChg>
        <pc:spChg chg="add del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16" creationId="{6B8B9B37-264C-4866-91BF-26A20D42B97D}"/>
          </ac:spMkLst>
        </pc:spChg>
        <pc:spChg chg="add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22" creationId="{63A1188B-F6D0-454F-8265-790DD27A80DC}"/>
          </ac:spMkLst>
        </pc:spChg>
        <pc:spChg chg="add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24" creationId="{E1508670-65E0-4939-8E5D-98D071CA1A36}"/>
          </ac:spMkLst>
        </pc:spChg>
        <pc:spChg chg="add">
          <ac:chgData name="Elena Patochenko" userId="01eb9dbc4174abea" providerId="LiveId" clId="{E0552BE5-6E16-4C10-BB8A-58D0BC516EC3}" dt="2024-02-28T07:28:06.118" v="56" actId="26606"/>
          <ac:spMkLst>
            <pc:docMk/>
            <pc:sldMk cId="4243126384" sldId="261"/>
            <ac:spMk id="26" creationId="{BA680864-F353-4128-88F8-98E04FD7641B}"/>
          </ac:spMkLst>
        </pc:spChg>
        <pc:picChg chg="add mod">
          <ac:chgData name="Elena Patochenko" userId="01eb9dbc4174abea" providerId="LiveId" clId="{E0552BE5-6E16-4C10-BB8A-58D0BC516EC3}" dt="2024-02-28T07:33:23.507" v="123"/>
          <ac:picMkLst>
            <pc:docMk/>
            <pc:sldMk cId="4243126384" sldId="261"/>
            <ac:picMk id="5" creationId="{F194ADED-7BE5-6E3B-C565-C8C0E081552C}"/>
          </ac:picMkLst>
        </pc:picChg>
        <pc:picChg chg="add">
          <ac:chgData name="Elena Patochenko" userId="01eb9dbc4174abea" providerId="LiveId" clId="{E0552BE5-6E16-4C10-BB8A-58D0BC516EC3}" dt="2024-02-28T07:28:06.118" v="56" actId="26606"/>
          <ac:picMkLst>
            <pc:docMk/>
            <pc:sldMk cId="4243126384" sldId="261"/>
            <ac:picMk id="18" creationId="{474824B3-3195-D98D-165D-BBD13D49829E}"/>
          </ac:picMkLst>
        </pc:picChg>
      </pc:sldChg>
      <pc:sldChg chg="addSp delSp modSp new mod ord setBg">
        <pc:chgData name="Elena Patochenko" userId="01eb9dbc4174abea" providerId="LiveId" clId="{E0552BE5-6E16-4C10-BB8A-58D0BC516EC3}" dt="2024-02-28T07:27:56.690" v="55" actId="1076"/>
        <pc:sldMkLst>
          <pc:docMk/>
          <pc:sldMk cId="2829997104" sldId="262"/>
        </pc:sldMkLst>
        <pc:spChg chg="mod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2" creationId="{EE9B7C6C-8E77-4BDD-AAF0-185D74CFED26}"/>
          </ac:spMkLst>
        </pc:spChg>
        <pc:spChg chg="del">
          <ac:chgData name="Elena Patochenko" userId="01eb9dbc4174abea" providerId="LiveId" clId="{E0552BE5-6E16-4C10-BB8A-58D0BC516EC3}" dt="2024-02-28T07:12:31.269" v="19" actId="22"/>
          <ac:spMkLst>
            <pc:docMk/>
            <pc:sldMk cId="2829997104" sldId="262"/>
            <ac:spMk id="3" creationId="{0BACBBAD-0094-80A5-A8AA-EE4069164B82}"/>
          </ac:spMkLst>
        </pc:spChg>
        <pc:spChg chg="add del">
          <ac:chgData name="Elena Patochenko" userId="01eb9dbc4174abea" providerId="LiveId" clId="{E0552BE5-6E16-4C10-BB8A-58D0BC516EC3}" dt="2024-02-28T07:23:40.396" v="22" actId="22"/>
          <ac:spMkLst>
            <pc:docMk/>
            <pc:sldMk cId="2829997104" sldId="262"/>
            <ac:spMk id="9" creationId="{46CBF1EB-D853-FDF0-EAA8-CF0913D6FAC7}"/>
          </ac:spMkLst>
        </pc:spChg>
        <pc:spChg chg="add del">
          <ac:chgData name="Elena Patochenko" userId="01eb9dbc4174abea" providerId="LiveId" clId="{E0552BE5-6E16-4C10-BB8A-58D0BC516EC3}" dt="2024-02-28T07:24:15.890" v="25" actId="26606"/>
          <ac:spMkLst>
            <pc:docMk/>
            <pc:sldMk cId="2829997104" sldId="262"/>
            <ac:spMk id="12" creationId="{E2A96188-384C-4341-9EEB-967A9341CD86}"/>
          </ac:spMkLst>
        </pc:spChg>
        <pc:spChg chg="add del">
          <ac:chgData name="Elena Patochenko" userId="01eb9dbc4174abea" providerId="LiveId" clId="{E0552BE5-6E16-4C10-BB8A-58D0BC516EC3}" dt="2024-02-28T07:24:15.890" v="25" actId="26606"/>
          <ac:spMkLst>
            <pc:docMk/>
            <pc:sldMk cId="2829997104" sldId="262"/>
            <ac:spMk id="14" creationId="{280331C3-DDF5-48A9-8947-D71EAAFFAB0E}"/>
          </ac:spMkLst>
        </pc:spChg>
        <pc:spChg chg="add del">
          <ac:chgData name="Elena Patochenko" userId="01eb9dbc4174abea" providerId="LiveId" clId="{E0552BE5-6E16-4C10-BB8A-58D0BC516EC3}" dt="2024-02-28T07:24:15.890" v="25" actId="26606"/>
          <ac:spMkLst>
            <pc:docMk/>
            <pc:sldMk cId="2829997104" sldId="262"/>
            <ac:spMk id="16" creationId="{C535A640-1948-4AFD-A0B7-19AFDA955322}"/>
          </ac:spMkLst>
        </pc:spChg>
        <pc:spChg chg="add del">
          <ac:chgData name="Elena Patochenko" userId="01eb9dbc4174abea" providerId="LiveId" clId="{E0552BE5-6E16-4C10-BB8A-58D0BC516EC3}" dt="2024-02-28T07:24:24.312" v="28" actId="26606"/>
          <ac:spMkLst>
            <pc:docMk/>
            <pc:sldMk cId="2829997104" sldId="262"/>
            <ac:spMk id="21" creationId="{96A35EAA-ED80-4FF1-942C-82B1D483AF60}"/>
          </ac:spMkLst>
        </pc:spChg>
        <pc:spChg chg="add del">
          <ac:chgData name="Elena Patochenko" userId="01eb9dbc4174abea" providerId="LiveId" clId="{E0552BE5-6E16-4C10-BB8A-58D0BC516EC3}" dt="2024-02-28T07:24:24.312" v="28" actId="26606"/>
          <ac:spMkLst>
            <pc:docMk/>
            <pc:sldMk cId="2829997104" sldId="262"/>
            <ac:spMk id="23" creationId="{D415F49B-3CBC-46CF-AFB5-988852D0479E}"/>
          </ac:spMkLst>
        </pc:spChg>
        <pc:spChg chg="add del">
          <ac:chgData name="Elena Patochenko" userId="01eb9dbc4174abea" providerId="LiveId" clId="{E0552BE5-6E16-4C10-BB8A-58D0BC516EC3}" dt="2024-02-28T07:24:24.312" v="28" actId="26606"/>
          <ac:spMkLst>
            <pc:docMk/>
            <pc:sldMk cId="2829997104" sldId="262"/>
            <ac:spMk id="25" creationId="{4293528E-0CA3-4E56-B7A0-091C0AB0CBF2}"/>
          </ac:spMkLst>
        </pc:spChg>
        <pc:spChg chg="add del">
          <ac:chgData name="Elena Patochenko" userId="01eb9dbc4174abea" providerId="LiveId" clId="{E0552BE5-6E16-4C10-BB8A-58D0BC516EC3}" dt="2024-02-28T07:24:24.312" v="28" actId="26606"/>
          <ac:spMkLst>
            <pc:docMk/>
            <pc:sldMk cId="2829997104" sldId="262"/>
            <ac:spMk id="27" creationId="{E7D25D90-3FDF-43F8-A518-8ED58675B253}"/>
          </ac:spMkLst>
        </pc:spChg>
        <pc:spChg chg="add del">
          <ac:chgData name="Elena Patochenko" userId="01eb9dbc4174abea" providerId="LiveId" clId="{E0552BE5-6E16-4C10-BB8A-58D0BC516EC3}" dt="2024-02-28T07:24:24.312" v="28" actId="26606"/>
          <ac:spMkLst>
            <pc:docMk/>
            <pc:sldMk cId="2829997104" sldId="262"/>
            <ac:spMk id="29" creationId="{A7B9E649-1290-4FE4-9858-5C1FB50BC788}"/>
          </ac:spMkLst>
        </pc:spChg>
        <pc:spChg chg="add del">
          <ac:chgData name="Elena Patochenko" userId="01eb9dbc4174abea" providerId="LiveId" clId="{E0552BE5-6E16-4C10-BB8A-58D0BC516EC3}" dt="2024-02-28T07:27:09.795" v="45" actId="22"/>
          <ac:spMkLst>
            <pc:docMk/>
            <pc:sldMk cId="2829997104" sldId="262"/>
            <ac:spMk id="33" creationId="{01569E8A-B753-C479-A47D-D2F730BA59FE}"/>
          </ac:spMkLst>
        </pc:spChg>
        <pc:spChg chg="add del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36" creationId="{6544EF42-87F9-4466-8124-7328D49A22B4}"/>
          </ac:spMkLst>
        </pc:spChg>
        <pc:spChg chg="add del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38" creationId="{DCECB35C-FCFB-4B31-B3CF-A20982BE6461}"/>
          </ac:spMkLst>
        </pc:spChg>
        <pc:spChg chg="add del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40" creationId="{653D55FC-CA98-4FE1-AA6F-CED66099BA2A}"/>
          </ac:spMkLst>
        </pc:spChg>
        <pc:spChg chg="add del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42" creationId="{99B7B539-E79B-44C5-8319-9CE01F87F474}"/>
          </ac:spMkLst>
        </pc:spChg>
        <pc:spChg chg="add del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44" creationId="{A9247908-DADA-488F-9D38-A458235D2E39}"/>
          </ac:spMkLst>
        </pc:spChg>
        <pc:spChg chg="add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49" creationId="{96A35EAA-ED80-4FF1-942C-82B1D483AF60}"/>
          </ac:spMkLst>
        </pc:spChg>
        <pc:spChg chg="add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51" creationId="{D415F49B-3CBC-46CF-AFB5-988852D0479E}"/>
          </ac:spMkLst>
        </pc:spChg>
        <pc:spChg chg="add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53" creationId="{4293528E-0CA3-4E56-B7A0-091C0AB0CBF2}"/>
          </ac:spMkLst>
        </pc:spChg>
        <pc:spChg chg="add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55" creationId="{E7D25D90-3FDF-43F8-A518-8ED58675B253}"/>
          </ac:spMkLst>
        </pc:spChg>
        <pc:spChg chg="add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57" creationId="{A7B9E649-1290-4FE4-9858-5C1FB50BC788}"/>
          </ac:spMkLst>
        </pc:spChg>
        <pc:spChg chg="add">
          <ac:chgData name="Elena Patochenko" userId="01eb9dbc4174abea" providerId="LiveId" clId="{E0552BE5-6E16-4C10-BB8A-58D0BC516EC3}" dt="2024-02-28T07:27:41.125" v="48" actId="26606"/>
          <ac:spMkLst>
            <pc:docMk/>
            <pc:sldMk cId="2829997104" sldId="262"/>
            <ac:spMk id="59" creationId="{F25748D5-F67F-4477-A705-0358D338674D}"/>
          </ac:spMkLst>
        </pc:spChg>
        <pc:picChg chg="add mod ord">
          <ac:chgData name="Elena Patochenko" userId="01eb9dbc4174abea" providerId="LiveId" clId="{E0552BE5-6E16-4C10-BB8A-58D0BC516EC3}" dt="2024-02-28T07:27:41.125" v="48" actId="26606"/>
          <ac:picMkLst>
            <pc:docMk/>
            <pc:sldMk cId="2829997104" sldId="262"/>
            <ac:picMk id="5" creationId="{55FBA63F-9A24-827A-74FC-2CDC4DDC26BA}"/>
          </ac:picMkLst>
        </pc:picChg>
        <pc:picChg chg="add mod ord">
          <ac:chgData name="Elena Patochenko" userId="01eb9dbc4174abea" providerId="LiveId" clId="{E0552BE5-6E16-4C10-BB8A-58D0BC516EC3}" dt="2024-02-28T07:27:50.321" v="53" actId="1076"/>
          <ac:picMkLst>
            <pc:docMk/>
            <pc:sldMk cId="2829997104" sldId="262"/>
            <ac:picMk id="7" creationId="{4B0CE784-0FCE-650B-AD3E-28A9E4450A9F}"/>
          </ac:picMkLst>
        </pc:picChg>
        <pc:picChg chg="add mod ord">
          <ac:chgData name="Elena Patochenko" userId="01eb9dbc4174abea" providerId="LiveId" clId="{E0552BE5-6E16-4C10-BB8A-58D0BC516EC3}" dt="2024-02-28T07:27:56.690" v="55" actId="1076"/>
          <ac:picMkLst>
            <pc:docMk/>
            <pc:sldMk cId="2829997104" sldId="262"/>
            <ac:picMk id="10" creationId="{516672D3-5913-C2CD-2C83-2485476CEBC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1C6D1-7908-4F96-AE02-4DBE6CEE3C25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1D10C23-3D1E-40BC-943E-A88827A9072E}">
      <dgm:prSet/>
      <dgm:spPr/>
      <dgm:t>
        <a:bodyPr/>
        <a:lstStyle/>
        <a:p>
          <a:r>
            <a:rPr lang="ru-RU" b="1" baseline="0" dirty="0"/>
            <a:t>Наш Робик-2 это робот-</a:t>
          </a:r>
          <a:r>
            <a:rPr lang="ru-RU" b="1" baseline="0" dirty="0" err="1"/>
            <a:t>лабиринтист</a:t>
          </a:r>
          <a:r>
            <a:rPr lang="ru-RU" b="1" baseline="0" dirty="0"/>
            <a:t>. Мы потратили много сил чтобы сделать его хорошим.</a:t>
          </a:r>
          <a:br>
            <a:rPr lang="ru-RU" b="1" baseline="0" dirty="0"/>
          </a:br>
          <a:r>
            <a:rPr lang="ru-RU" b="1" baseline="0" dirty="0"/>
            <a:t>Много раз встречались, придумывали идей, усовершенствовали его. С ним мы выиграли в Колпинском районе, заняв 2 место из 4. Мы надеемся занять 1 место и пройти на городские соревнования 30-31 марта. Желаем себе удачи!</a:t>
          </a:r>
          <a:endParaRPr lang="en-US" dirty="0"/>
        </a:p>
      </dgm:t>
    </dgm:pt>
    <dgm:pt modelId="{270D56C5-0393-4F0B-9AFA-FC26C3853BF7}" type="parTrans" cxnId="{80DAC0E0-9AE2-4DFF-BD74-484EA436699C}">
      <dgm:prSet/>
      <dgm:spPr/>
      <dgm:t>
        <a:bodyPr/>
        <a:lstStyle/>
        <a:p>
          <a:endParaRPr lang="en-US"/>
        </a:p>
      </dgm:t>
    </dgm:pt>
    <dgm:pt modelId="{480EA9C3-98EC-4155-85D2-DBD0BF1E196E}" type="sibTrans" cxnId="{80DAC0E0-9AE2-4DFF-BD74-484EA436699C}">
      <dgm:prSet/>
      <dgm:spPr/>
      <dgm:t>
        <a:bodyPr/>
        <a:lstStyle/>
        <a:p>
          <a:endParaRPr lang="en-US"/>
        </a:p>
      </dgm:t>
    </dgm:pt>
    <dgm:pt modelId="{A4524A95-9C7F-40D1-8A4F-F341CFB47C4A}" type="pres">
      <dgm:prSet presAssocID="{4D21C6D1-7908-4F96-AE02-4DBE6CEE3C25}" presName="Name0" presStyleCnt="0">
        <dgm:presLayoutVars>
          <dgm:dir/>
          <dgm:animLvl val="lvl"/>
          <dgm:resizeHandles val="exact"/>
        </dgm:presLayoutVars>
      </dgm:prSet>
      <dgm:spPr/>
    </dgm:pt>
    <dgm:pt modelId="{9AEBF08E-4239-404E-AD1A-E2038002251C}" type="pres">
      <dgm:prSet presAssocID="{41D10C23-3D1E-40BC-943E-A88827A9072E}" presName="composite" presStyleCnt="0"/>
      <dgm:spPr/>
    </dgm:pt>
    <dgm:pt modelId="{30594F29-D4E8-4C79-9586-0C89DE3DD5B0}" type="pres">
      <dgm:prSet presAssocID="{41D10C23-3D1E-40BC-943E-A88827A9072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020E248-69D8-4F56-8B33-9E22F122A90A}" type="pres">
      <dgm:prSet presAssocID="{41D10C23-3D1E-40BC-943E-A88827A9072E}" presName="desTx" presStyleLbl="alignAccFollowNode1" presStyleIdx="0" presStyleCnt="1" custLinFactNeighborX="-3120" custLinFactNeighborY="-9162">
        <dgm:presLayoutVars>
          <dgm:bulletEnabled val="1"/>
        </dgm:presLayoutVars>
      </dgm:prSet>
      <dgm:spPr/>
    </dgm:pt>
  </dgm:ptLst>
  <dgm:cxnLst>
    <dgm:cxn modelId="{75C89543-FC26-460E-A976-8882E01917D3}" type="presOf" srcId="{4D21C6D1-7908-4F96-AE02-4DBE6CEE3C25}" destId="{A4524A95-9C7F-40D1-8A4F-F341CFB47C4A}" srcOrd="0" destOrd="0" presId="urn:microsoft.com/office/officeart/2005/8/layout/hList1"/>
    <dgm:cxn modelId="{AFE6C27B-E1BF-446A-82EE-01534A617F78}" type="presOf" srcId="{41D10C23-3D1E-40BC-943E-A88827A9072E}" destId="{30594F29-D4E8-4C79-9586-0C89DE3DD5B0}" srcOrd="0" destOrd="0" presId="urn:microsoft.com/office/officeart/2005/8/layout/hList1"/>
    <dgm:cxn modelId="{80DAC0E0-9AE2-4DFF-BD74-484EA436699C}" srcId="{4D21C6D1-7908-4F96-AE02-4DBE6CEE3C25}" destId="{41D10C23-3D1E-40BC-943E-A88827A9072E}" srcOrd="0" destOrd="0" parTransId="{270D56C5-0393-4F0B-9AFA-FC26C3853BF7}" sibTransId="{480EA9C3-98EC-4155-85D2-DBD0BF1E196E}"/>
    <dgm:cxn modelId="{376DDDB7-7863-4EA1-8C56-9DF42ABF80DE}" type="presParOf" srcId="{A4524A95-9C7F-40D1-8A4F-F341CFB47C4A}" destId="{9AEBF08E-4239-404E-AD1A-E2038002251C}" srcOrd="0" destOrd="0" presId="urn:microsoft.com/office/officeart/2005/8/layout/hList1"/>
    <dgm:cxn modelId="{A7F87AFE-AB3D-4230-A94E-3E349DE6565E}" type="presParOf" srcId="{9AEBF08E-4239-404E-AD1A-E2038002251C}" destId="{30594F29-D4E8-4C79-9586-0C89DE3DD5B0}" srcOrd="0" destOrd="0" presId="urn:microsoft.com/office/officeart/2005/8/layout/hList1"/>
    <dgm:cxn modelId="{182E5BA1-4B88-4465-8061-B60DD24FA483}" type="presParOf" srcId="{9AEBF08E-4239-404E-AD1A-E2038002251C}" destId="{5020E248-69D8-4F56-8B33-9E22F122A9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7BCE6-E902-4ABA-BF9C-D59407058A71}" type="doc">
      <dgm:prSet loTypeId="urn:microsoft.com/office/officeart/2005/8/layout/target3" loCatId="relationship" qsTypeId="urn:microsoft.com/office/officeart/2005/8/quickstyle/3d1" qsCatId="3D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0D5CCDC-8021-43D7-9A0E-6EEC983093C8}">
      <dgm:prSet/>
      <dgm:spPr/>
      <dgm:t>
        <a:bodyPr/>
        <a:lstStyle/>
        <a:p>
          <a:r>
            <a:rPr lang="ru-RU" b="1" baseline="0"/>
            <a:t>Строим робота на базе Ev3 Education.</a:t>
          </a:r>
          <a:br>
            <a:rPr lang="ru-RU" b="1" baseline="0"/>
          </a:br>
          <a:r>
            <a:rPr lang="ru-RU" b="1" baseline="0"/>
            <a:t>Программируем мы на TRIK Studio. </a:t>
          </a:r>
          <a:endParaRPr lang="en-US"/>
        </a:p>
      </dgm:t>
    </dgm:pt>
    <dgm:pt modelId="{6143F63C-755B-4B73-A2F5-D502254D3D2A}" type="parTrans" cxnId="{E2EF18FB-9EC9-40A9-9E65-FED0C0CE9AB5}">
      <dgm:prSet/>
      <dgm:spPr/>
      <dgm:t>
        <a:bodyPr/>
        <a:lstStyle/>
        <a:p>
          <a:endParaRPr lang="en-US"/>
        </a:p>
      </dgm:t>
    </dgm:pt>
    <dgm:pt modelId="{460895A0-C767-4166-92FD-913D5458770B}" type="sibTrans" cxnId="{E2EF18FB-9EC9-40A9-9E65-FED0C0CE9AB5}">
      <dgm:prSet/>
      <dgm:spPr/>
      <dgm:t>
        <a:bodyPr/>
        <a:lstStyle/>
        <a:p>
          <a:endParaRPr lang="en-US"/>
        </a:p>
      </dgm:t>
    </dgm:pt>
    <dgm:pt modelId="{9CF0DB1D-5F5A-4883-9FD4-3A752C49879A}" type="pres">
      <dgm:prSet presAssocID="{5577BCE6-E902-4ABA-BF9C-D59407058A7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F66B722-CBA0-4FFF-9C82-743C8FDB3419}" type="pres">
      <dgm:prSet presAssocID="{30D5CCDC-8021-43D7-9A0E-6EEC983093C8}" presName="circle1" presStyleLbl="node1" presStyleIdx="0" presStyleCnt="1"/>
      <dgm:spPr/>
    </dgm:pt>
    <dgm:pt modelId="{1870AF4F-51B3-41BB-AA23-31795FB1620E}" type="pres">
      <dgm:prSet presAssocID="{30D5CCDC-8021-43D7-9A0E-6EEC983093C8}" presName="space" presStyleCnt="0"/>
      <dgm:spPr/>
    </dgm:pt>
    <dgm:pt modelId="{105FA77D-EB20-42D2-AB5C-D69AD7AA86C3}" type="pres">
      <dgm:prSet presAssocID="{30D5CCDC-8021-43D7-9A0E-6EEC983093C8}" presName="rect1" presStyleLbl="alignAcc1" presStyleIdx="0" presStyleCnt="1"/>
      <dgm:spPr/>
    </dgm:pt>
    <dgm:pt modelId="{2D6D6B5F-59C4-49A7-B6CC-561D1A9D92CA}" type="pres">
      <dgm:prSet presAssocID="{30D5CCDC-8021-43D7-9A0E-6EEC983093C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2E4D16D-1D88-4BF6-9E6F-547A14616E53}" type="presOf" srcId="{30D5CCDC-8021-43D7-9A0E-6EEC983093C8}" destId="{105FA77D-EB20-42D2-AB5C-D69AD7AA86C3}" srcOrd="0" destOrd="0" presId="urn:microsoft.com/office/officeart/2005/8/layout/target3"/>
    <dgm:cxn modelId="{FE1F0183-D6D7-43B8-9EC8-3A7D1BDC6219}" type="presOf" srcId="{30D5CCDC-8021-43D7-9A0E-6EEC983093C8}" destId="{2D6D6B5F-59C4-49A7-B6CC-561D1A9D92CA}" srcOrd="1" destOrd="0" presId="urn:microsoft.com/office/officeart/2005/8/layout/target3"/>
    <dgm:cxn modelId="{782607B7-288C-4374-9ECF-9C0EB2723BE3}" type="presOf" srcId="{5577BCE6-E902-4ABA-BF9C-D59407058A71}" destId="{9CF0DB1D-5F5A-4883-9FD4-3A752C49879A}" srcOrd="0" destOrd="0" presId="urn:microsoft.com/office/officeart/2005/8/layout/target3"/>
    <dgm:cxn modelId="{E2EF18FB-9EC9-40A9-9E65-FED0C0CE9AB5}" srcId="{5577BCE6-E902-4ABA-BF9C-D59407058A71}" destId="{30D5CCDC-8021-43D7-9A0E-6EEC983093C8}" srcOrd="0" destOrd="0" parTransId="{6143F63C-755B-4B73-A2F5-D502254D3D2A}" sibTransId="{460895A0-C767-4166-92FD-913D5458770B}"/>
    <dgm:cxn modelId="{78CCCA73-C382-4EE6-AD9D-1A22D4FD9F29}" type="presParOf" srcId="{9CF0DB1D-5F5A-4883-9FD4-3A752C49879A}" destId="{0F66B722-CBA0-4FFF-9C82-743C8FDB3419}" srcOrd="0" destOrd="0" presId="urn:microsoft.com/office/officeart/2005/8/layout/target3"/>
    <dgm:cxn modelId="{5EF7700B-FA88-4FD1-A05E-769D3A285D39}" type="presParOf" srcId="{9CF0DB1D-5F5A-4883-9FD4-3A752C49879A}" destId="{1870AF4F-51B3-41BB-AA23-31795FB1620E}" srcOrd="1" destOrd="0" presId="urn:microsoft.com/office/officeart/2005/8/layout/target3"/>
    <dgm:cxn modelId="{8816A314-968A-4BF7-90C5-B9C979635DC5}" type="presParOf" srcId="{9CF0DB1D-5F5A-4883-9FD4-3A752C49879A}" destId="{105FA77D-EB20-42D2-AB5C-D69AD7AA86C3}" srcOrd="2" destOrd="0" presId="urn:microsoft.com/office/officeart/2005/8/layout/target3"/>
    <dgm:cxn modelId="{0A1BE361-DDAF-42C5-8CA3-5EDDDDCAE626}" type="presParOf" srcId="{9CF0DB1D-5F5A-4883-9FD4-3A752C49879A}" destId="{2D6D6B5F-59C4-49A7-B6CC-561D1A9D92C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E8970-1FB8-46FD-8B29-CC8A9C3EFE1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34D5E2-8A1B-4C7C-844A-40B7550C574D}">
      <dgm:prSet/>
      <dgm:spPr/>
      <dgm:t>
        <a:bodyPr/>
        <a:lstStyle/>
        <a:p>
          <a:r>
            <a:rPr lang="ru-RU" b="1" baseline="0" dirty="0" err="1"/>
            <a:t>Робоквест</a:t>
          </a:r>
          <a:r>
            <a:rPr lang="ru-RU" b="1" baseline="0" dirty="0"/>
            <a:t> (2024 г.): РМСКЛЛ-1 (2 место)</a:t>
          </a:r>
          <a:br>
            <a:rPr lang="ru-RU" b="1" baseline="0" dirty="0"/>
          </a:br>
          <a:r>
            <a:rPr lang="ru-RU" b="1" baseline="0" dirty="0"/>
            <a:t>Колпинский район (2024 г): Робот-Лабиринт (2 место)</a:t>
          </a:r>
          <a:endParaRPr lang="en-US" dirty="0"/>
        </a:p>
      </dgm:t>
    </dgm:pt>
    <dgm:pt modelId="{86F80DDD-38FD-4FD7-8836-3A40212A64BF}" type="parTrans" cxnId="{2A67897E-FD48-46BC-ADD3-2BE0A54223A3}">
      <dgm:prSet/>
      <dgm:spPr/>
      <dgm:t>
        <a:bodyPr/>
        <a:lstStyle/>
        <a:p>
          <a:endParaRPr lang="en-US"/>
        </a:p>
      </dgm:t>
    </dgm:pt>
    <dgm:pt modelId="{358C3E33-2046-4CB2-BBF8-7D3946596135}" type="sibTrans" cxnId="{2A67897E-FD48-46BC-ADD3-2BE0A54223A3}">
      <dgm:prSet/>
      <dgm:spPr/>
      <dgm:t>
        <a:bodyPr/>
        <a:lstStyle/>
        <a:p>
          <a:endParaRPr lang="en-US"/>
        </a:p>
      </dgm:t>
    </dgm:pt>
    <dgm:pt modelId="{182E4C50-EAA1-4A4F-B550-D3FF3ED24563}" type="pres">
      <dgm:prSet presAssocID="{F40E8970-1FB8-46FD-8B29-CC8A9C3EFE15}" presName="linear" presStyleCnt="0">
        <dgm:presLayoutVars>
          <dgm:animLvl val="lvl"/>
          <dgm:resizeHandles val="exact"/>
        </dgm:presLayoutVars>
      </dgm:prSet>
      <dgm:spPr/>
    </dgm:pt>
    <dgm:pt modelId="{3E910781-C619-4AEA-9400-1BD11AED1A94}" type="pres">
      <dgm:prSet presAssocID="{CF34D5E2-8A1B-4C7C-844A-40B7550C57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3E3D131-E47D-444A-8738-5B8DC96B3751}" type="presOf" srcId="{F40E8970-1FB8-46FD-8B29-CC8A9C3EFE15}" destId="{182E4C50-EAA1-4A4F-B550-D3FF3ED24563}" srcOrd="0" destOrd="0" presId="urn:microsoft.com/office/officeart/2005/8/layout/vList2"/>
    <dgm:cxn modelId="{2A67897E-FD48-46BC-ADD3-2BE0A54223A3}" srcId="{F40E8970-1FB8-46FD-8B29-CC8A9C3EFE15}" destId="{CF34D5E2-8A1B-4C7C-844A-40B7550C574D}" srcOrd="0" destOrd="0" parTransId="{86F80DDD-38FD-4FD7-8836-3A40212A64BF}" sibTransId="{358C3E33-2046-4CB2-BBF8-7D3946596135}"/>
    <dgm:cxn modelId="{EA4E41F1-B67E-4200-9EB2-4E140578CD4C}" type="presOf" srcId="{CF34D5E2-8A1B-4C7C-844A-40B7550C574D}" destId="{3E910781-C619-4AEA-9400-1BD11AED1A94}" srcOrd="0" destOrd="0" presId="urn:microsoft.com/office/officeart/2005/8/layout/vList2"/>
    <dgm:cxn modelId="{6812783B-580E-4B77-BBB8-9003EE228FC0}" type="presParOf" srcId="{182E4C50-EAA1-4A4F-B550-D3FF3ED24563}" destId="{3E910781-C619-4AEA-9400-1BD11AED1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94F29-D4E8-4C79-9586-0C89DE3DD5B0}">
      <dsp:nvSpPr>
        <dsp:cNvPr id="0" name=""/>
        <dsp:cNvSpPr/>
      </dsp:nvSpPr>
      <dsp:spPr>
        <a:xfrm>
          <a:off x="0" y="105456"/>
          <a:ext cx="6248327" cy="14010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baseline="0" dirty="0"/>
            <a:t>Наш Робик-2 это робот-</a:t>
          </a:r>
          <a:r>
            <a:rPr lang="ru-RU" sz="1500" b="1" kern="1200" baseline="0" dirty="0" err="1"/>
            <a:t>лабиринтист</a:t>
          </a:r>
          <a:r>
            <a:rPr lang="ru-RU" sz="1500" b="1" kern="1200" baseline="0" dirty="0"/>
            <a:t>. Мы потратили много сил чтобы сделать его хорошим.</a:t>
          </a:r>
          <a:br>
            <a:rPr lang="ru-RU" sz="1500" b="1" kern="1200" baseline="0" dirty="0"/>
          </a:br>
          <a:r>
            <a:rPr lang="ru-RU" sz="1500" b="1" kern="1200" baseline="0" dirty="0"/>
            <a:t>Много раз встречались, придумывали идей, усовершенствовали его. С ним мы выиграли в Колпинском районе, заняв 2 место из 4. Мы надеемся занять 1 место и пройти на городские соревнования 30-31 марта. Желаем себе удачи!</a:t>
          </a:r>
          <a:endParaRPr lang="en-US" sz="1500" kern="1200" dirty="0"/>
        </a:p>
      </dsp:txBody>
      <dsp:txXfrm>
        <a:off x="0" y="105456"/>
        <a:ext cx="6248327" cy="1401061"/>
      </dsp:txXfrm>
    </dsp:sp>
    <dsp:sp modelId="{5020E248-69D8-4F56-8B33-9E22F122A90A}">
      <dsp:nvSpPr>
        <dsp:cNvPr id="0" name=""/>
        <dsp:cNvSpPr/>
      </dsp:nvSpPr>
      <dsp:spPr>
        <a:xfrm>
          <a:off x="0" y="1446158"/>
          <a:ext cx="6248327" cy="65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6B722-CBA0-4FFF-9C82-743C8FDB3419}">
      <dsp:nvSpPr>
        <dsp:cNvPr id="0" name=""/>
        <dsp:cNvSpPr/>
      </dsp:nvSpPr>
      <dsp:spPr>
        <a:xfrm>
          <a:off x="0" y="1415350"/>
          <a:ext cx="2488759" cy="24887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FA77D-EB20-42D2-AB5C-D69AD7AA86C3}">
      <dsp:nvSpPr>
        <dsp:cNvPr id="0" name=""/>
        <dsp:cNvSpPr/>
      </dsp:nvSpPr>
      <dsp:spPr>
        <a:xfrm>
          <a:off x="1244379" y="1415350"/>
          <a:ext cx="2903552" cy="2488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baseline="0"/>
            <a:t>Строим робота на базе Ev3 Education.</a:t>
          </a:r>
          <a:br>
            <a:rPr lang="ru-RU" sz="2700" b="1" kern="1200" baseline="0"/>
          </a:br>
          <a:r>
            <a:rPr lang="ru-RU" sz="2700" b="1" kern="1200" baseline="0"/>
            <a:t>Программируем мы на TRIK Studio. </a:t>
          </a:r>
          <a:endParaRPr lang="en-US" sz="2700" kern="1200"/>
        </a:p>
      </dsp:txBody>
      <dsp:txXfrm>
        <a:off x="1244379" y="1415350"/>
        <a:ext cx="2903552" cy="2488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10781-C619-4AEA-9400-1BD11AED1A94}">
      <dsp:nvSpPr>
        <dsp:cNvPr id="0" name=""/>
        <dsp:cNvSpPr/>
      </dsp:nvSpPr>
      <dsp:spPr>
        <a:xfrm>
          <a:off x="0" y="308495"/>
          <a:ext cx="5057462" cy="3376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kern="1200" baseline="0" dirty="0" err="1"/>
            <a:t>Робоквест</a:t>
          </a:r>
          <a:r>
            <a:rPr lang="ru-RU" sz="3900" b="1" kern="1200" baseline="0" dirty="0"/>
            <a:t> (2024 г.): РМСКЛЛ-1 (2 место)</a:t>
          </a:r>
          <a:br>
            <a:rPr lang="ru-RU" sz="3900" b="1" kern="1200" baseline="0" dirty="0"/>
          </a:br>
          <a:r>
            <a:rPr lang="ru-RU" sz="3900" b="1" kern="1200" baseline="0" dirty="0"/>
            <a:t>Колпинский район (2024 г): Робот-Лабиринт (2 место)</a:t>
          </a:r>
          <a:endParaRPr lang="en-US" sz="3900" kern="1200" dirty="0"/>
        </a:p>
      </dsp:txBody>
      <dsp:txXfrm>
        <a:off x="164833" y="473328"/>
        <a:ext cx="4727796" cy="304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2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20" r:id="rId5"/>
    <p:sldLayoutId id="2147483725" r:id="rId6"/>
    <p:sldLayoutId id="2147483721" r:id="rId7"/>
    <p:sldLayoutId id="2147483722" r:id="rId8"/>
    <p:sldLayoutId id="2147483723" r:id="rId9"/>
    <p:sldLayoutId id="2147483724" r:id="rId10"/>
    <p:sldLayoutId id="214748372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ED3E28F-E990-4EB1-BDE1-DEF2B7F98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00143-C44C-AB81-265D-CF4F1EBCA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4"/>
          <a:stretch/>
        </p:blipFill>
        <p:spPr>
          <a:xfrm>
            <a:off x="20" y="1"/>
            <a:ext cx="12191980" cy="6861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CA07C1-041F-475C-9FC6-2E431653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22" y="343112"/>
            <a:ext cx="5737538" cy="2989690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097"/>
              <a:gd name="connsiteY0" fmla="*/ 2270200 h 2480730"/>
              <a:gd name="connsiteX1" fmla="*/ 495492 w 6769097"/>
              <a:gd name="connsiteY1" fmla="*/ 2141439 h 2480730"/>
              <a:gd name="connsiteX2" fmla="*/ 134625 w 6769097"/>
              <a:gd name="connsiteY2" fmla="*/ 1814494 h 2480730"/>
              <a:gd name="connsiteX3" fmla="*/ 36881 w 6769097"/>
              <a:gd name="connsiteY3" fmla="*/ 773214 h 2480730"/>
              <a:gd name="connsiteX4" fmla="*/ 721307 w 6769097"/>
              <a:gd name="connsiteY4" fmla="*/ 34910 h 2480730"/>
              <a:gd name="connsiteX5" fmla="*/ 5609353 w 6769097"/>
              <a:gd name="connsiteY5" fmla="*/ 127244 h 2480730"/>
              <a:gd name="connsiteX6" fmla="*/ 6768288 w 6769097"/>
              <a:gd name="connsiteY6" fmla="*/ 843902 h 2480730"/>
              <a:gd name="connsiteX7" fmla="*/ 5950733 w 6769097"/>
              <a:gd name="connsiteY7" fmla="*/ 2108306 h 2480730"/>
              <a:gd name="connsiteX8" fmla="*/ 2042119 w 6769097"/>
              <a:gd name="connsiteY8" fmla="*/ 2280687 h 2480730"/>
              <a:gd name="connsiteX9" fmla="*/ 1327444 w 6769097"/>
              <a:gd name="connsiteY9" fmla="*/ 2480730 h 2480730"/>
              <a:gd name="connsiteX10" fmla="*/ 1218613 w 6769097"/>
              <a:gd name="connsiteY10" fmla="*/ 2270200 h 2480730"/>
              <a:gd name="connsiteX0" fmla="*/ 1218613 w 6571897"/>
              <a:gd name="connsiteY0" fmla="*/ 2290477 h 2501007"/>
              <a:gd name="connsiteX1" fmla="*/ 495492 w 6571897"/>
              <a:gd name="connsiteY1" fmla="*/ 2161716 h 2501007"/>
              <a:gd name="connsiteX2" fmla="*/ 134625 w 6571897"/>
              <a:gd name="connsiteY2" fmla="*/ 1834771 h 2501007"/>
              <a:gd name="connsiteX3" fmla="*/ 36881 w 6571897"/>
              <a:gd name="connsiteY3" fmla="*/ 793491 h 2501007"/>
              <a:gd name="connsiteX4" fmla="*/ 721307 w 6571897"/>
              <a:gd name="connsiteY4" fmla="*/ 55187 h 2501007"/>
              <a:gd name="connsiteX5" fmla="*/ 5609353 w 6571897"/>
              <a:gd name="connsiteY5" fmla="*/ 147521 h 2501007"/>
              <a:gd name="connsiteX6" fmla="*/ 6563360 w 6571897"/>
              <a:gd name="connsiteY6" fmla="*/ 894996 h 2501007"/>
              <a:gd name="connsiteX7" fmla="*/ 5950733 w 6571897"/>
              <a:gd name="connsiteY7" fmla="*/ 2128583 h 2501007"/>
              <a:gd name="connsiteX8" fmla="*/ 2042119 w 6571897"/>
              <a:gd name="connsiteY8" fmla="*/ 2300964 h 2501007"/>
              <a:gd name="connsiteX9" fmla="*/ 1327444 w 6571897"/>
              <a:gd name="connsiteY9" fmla="*/ 2501007 h 2501007"/>
              <a:gd name="connsiteX10" fmla="*/ 1218613 w 6571897"/>
              <a:gd name="connsiteY10" fmla="*/ 2290477 h 2501007"/>
              <a:gd name="connsiteX0" fmla="*/ 1218613 w 6567563"/>
              <a:gd name="connsiteY0" fmla="*/ 2246415 h 2456945"/>
              <a:gd name="connsiteX1" fmla="*/ 495492 w 6567563"/>
              <a:gd name="connsiteY1" fmla="*/ 2117654 h 2456945"/>
              <a:gd name="connsiteX2" fmla="*/ 134625 w 6567563"/>
              <a:gd name="connsiteY2" fmla="*/ 1790709 h 2456945"/>
              <a:gd name="connsiteX3" fmla="*/ 36881 w 6567563"/>
              <a:gd name="connsiteY3" fmla="*/ 749429 h 2456945"/>
              <a:gd name="connsiteX4" fmla="*/ 721307 w 6567563"/>
              <a:gd name="connsiteY4" fmla="*/ 11125 h 2456945"/>
              <a:gd name="connsiteX5" fmla="*/ 5483243 w 6567563"/>
              <a:gd name="connsiteY5" fmla="*/ 342289 h 2456945"/>
              <a:gd name="connsiteX6" fmla="*/ 6563360 w 6567563"/>
              <a:gd name="connsiteY6" fmla="*/ 850934 h 2456945"/>
              <a:gd name="connsiteX7" fmla="*/ 5950733 w 6567563"/>
              <a:gd name="connsiteY7" fmla="*/ 2084521 h 2456945"/>
              <a:gd name="connsiteX8" fmla="*/ 2042119 w 6567563"/>
              <a:gd name="connsiteY8" fmla="*/ 2256902 h 2456945"/>
              <a:gd name="connsiteX9" fmla="*/ 1327444 w 6567563"/>
              <a:gd name="connsiteY9" fmla="*/ 2456945 h 2456945"/>
              <a:gd name="connsiteX10" fmla="*/ 1218613 w 6567563"/>
              <a:gd name="connsiteY10" fmla="*/ 2246415 h 2456945"/>
              <a:gd name="connsiteX0" fmla="*/ 1261070 w 6608712"/>
              <a:gd name="connsiteY0" fmla="*/ 2071877 h 2282407"/>
              <a:gd name="connsiteX1" fmla="*/ 537949 w 6608712"/>
              <a:gd name="connsiteY1" fmla="*/ 1943116 h 2282407"/>
              <a:gd name="connsiteX2" fmla="*/ 177082 w 6608712"/>
              <a:gd name="connsiteY2" fmla="*/ 1616171 h 2282407"/>
              <a:gd name="connsiteX3" fmla="*/ 79338 w 6608712"/>
              <a:gd name="connsiteY3" fmla="*/ 574891 h 2282407"/>
              <a:gd name="connsiteX4" fmla="*/ 1347021 w 6608712"/>
              <a:gd name="connsiteY4" fmla="*/ 21487 h 2282407"/>
              <a:gd name="connsiteX5" fmla="*/ 5525700 w 6608712"/>
              <a:gd name="connsiteY5" fmla="*/ 167751 h 2282407"/>
              <a:gd name="connsiteX6" fmla="*/ 6605817 w 6608712"/>
              <a:gd name="connsiteY6" fmla="*/ 676396 h 2282407"/>
              <a:gd name="connsiteX7" fmla="*/ 5993190 w 6608712"/>
              <a:gd name="connsiteY7" fmla="*/ 1909983 h 2282407"/>
              <a:gd name="connsiteX8" fmla="*/ 2084576 w 6608712"/>
              <a:gd name="connsiteY8" fmla="*/ 2082364 h 2282407"/>
              <a:gd name="connsiteX9" fmla="*/ 1369901 w 6608712"/>
              <a:gd name="connsiteY9" fmla="*/ 2282407 h 2282407"/>
              <a:gd name="connsiteX10" fmla="*/ 1261070 w 6608712"/>
              <a:gd name="connsiteY10" fmla="*/ 2071877 h 2282407"/>
              <a:gd name="connsiteX0" fmla="*/ 1223256 w 6570898"/>
              <a:gd name="connsiteY0" fmla="*/ 2072393 h 2282923"/>
              <a:gd name="connsiteX1" fmla="*/ 500135 w 6570898"/>
              <a:gd name="connsiteY1" fmla="*/ 1943632 h 2282923"/>
              <a:gd name="connsiteX2" fmla="*/ 139268 w 6570898"/>
              <a:gd name="connsiteY2" fmla="*/ 1616687 h 2282923"/>
              <a:gd name="connsiteX3" fmla="*/ 88816 w 6570898"/>
              <a:gd name="connsiteY3" fmla="*/ 583111 h 2282923"/>
              <a:gd name="connsiteX4" fmla="*/ 1309207 w 6570898"/>
              <a:gd name="connsiteY4" fmla="*/ 22003 h 2282923"/>
              <a:gd name="connsiteX5" fmla="*/ 5487886 w 6570898"/>
              <a:gd name="connsiteY5" fmla="*/ 168267 h 2282923"/>
              <a:gd name="connsiteX6" fmla="*/ 6568003 w 6570898"/>
              <a:gd name="connsiteY6" fmla="*/ 676912 h 2282923"/>
              <a:gd name="connsiteX7" fmla="*/ 5955376 w 6570898"/>
              <a:gd name="connsiteY7" fmla="*/ 1910499 h 2282923"/>
              <a:gd name="connsiteX8" fmla="*/ 2046762 w 6570898"/>
              <a:gd name="connsiteY8" fmla="*/ 2082880 h 2282923"/>
              <a:gd name="connsiteX9" fmla="*/ 1332087 w 6570898"/>
              <a:gd name="connsiteY9" fmla="*/ 2282923 h 2282923"/>
              <a:gd name="connsiteX10" fmla="*/ 1223256 w 6570898"/>
              <a:gd name="connsiteY10" fmla="*/ 2072393 h 2282923"/>
              <a:gd name="connsiteX0" fmla="*/ 1223256 w 6602187"/>
              <a:gd name="connsiteY0" fmla="*/ 2076033 h 2286563"/>
              <a:gd name="connsiteX1" fmla="*/ 500135 w 6602187"/>
              <a:gd name="connsiteY1" fmla="*/ 1947272 h 2286563"/>
              <a:gd name="connsiteX2" fmla="*/ 139268 w 6602187"/>
              <a:gd name="connsiteY2" fmla="*/ 1620327 h 2286563"/>
              <a:gd name="connsiteX3" fmla="*/ 88816 w 6602187"/>
              <a:gd name="connsiteY3" fmla="*/ 586751 h 2286563"/>
              <a:gd name="connsiteX4" fmla="*/ 1309207 w 6602187"/>
              <a:gd name="connsiteY4" fmla="*/ 25643 h 2286563"/>
              <a:gd name="connsiteX5" fmla="*/ 5487886 w 6602187"/>
              <a:gd name="connsiteY5" fmla="*/ 171907 h 2286563"/>
              <a:gd name="connsiteX6" fmla="*/ 6599531 w 6602187"/>
              <a:gd name="connsiteY6" fmla="*/ 850044 h 2286563"/>
              <a:gd name="connsiteX7" fmla="*/ 5955376 w 6602187"/>
              <a:gd name="connsiteY7" fmla="*/ 1914139 h 2286563"/>
              <a:gd name="connsiteX8" fmla="*/ 2046762 w 6602187"/>
              <a:gd name="connsiteY8" fmla="*/ 2086520 h 2286563"/>
              <a:gd name="connsiteX9" fmla="*/ 1332087 w 6602187"/>
              <a:gd name="connsiteY9" fmla="*/ 2286563 h 2286563"/>
              <a:gd name="connsiteX10" fmla="*/ 1223256 w 6602187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23012"/>
              <a:gd name="connsiteY0" fmla="*/ 2076033 h 2286563"/>
              <a:gd name="connsiteX1" fmla="*/ 500135 w 6623012"/>
              <a:gd name="connsiteY1" fmla="*/ 1947272 h 2286563"/>
              <a:gd name="connsiteX2" fmla="*/ 139268 w 6623012"/>
              <a:gd name="connsiteY2" fmla="*/ 1620327 h 2286563"/>
              <a:gd name="connsiteX3" fmla="*/ 88816 w 6623012"/>
              <a:gd name="connsiteY3" fmla="*/ 586751 h 2286563"/>
              <a:gd name="connsiteX4" fmla="*/ 1309207 w 6623012"/>
              <a:gd name="connsiteY4" fmla="*/ 25643 h 2286563"/>
              <a:gd name="connsiteX5" fmla="*/ 5487886 w 6623012"/>
              <a:gd name="connsiteY5" fmla="*/ 171907 h 2286563"/>
              <a:gd name="connsiteX6" fmla="*/ 6599531 w 6623012"/>
              <a:gd name="connsiteY6" fmla="*/ 850044 h 2286563"/>
              <a:gd name="connsiteX7" fmla="*/ 5955376 w 6623012"/>
              <a:gd name="connsiteY7" fmla="*/ 1914139 h 2286563"/>
              <a:gd name="connsiteX8" fmla="*/ 2046762 w 6623012"/>
              <a:gd name="connsiteY8" fmla="*/ 2086520 h 2286563"/>
              <a:gd name="connsiteX9" fmla="*/ 1332087 w 6623012"/>
              <a:gd name="connsiteY9" fmla="*/ 2286563 h 2286563"/>
              <a:gd name="connsiteX10" fmla="*/ 1223256 w 6623012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00330"/>
              <a:gd name="connsiteY0" fmla="*/ 2077382 h 2287912"/>
              <a:gd name="connsiteX1" fmla="*/ 500135 w 6600330"/>
              <a:gd name="connsiteY1" fmla="*/ 1948621 h 2287912"/>
              <a:gd name="connsiteX2" fmla="*/ 139268 w 6600330"/>
              <a:gd name="connsiteY2" fmla="*/ 1621676 h 2287912"/>
              <a:gd name="connsiteX3" fmla="*/ 88816 w 6600330"/>
              <a:gd name="connsiteY3" fmla="*/ 588100 h 2287912"/>
              <a:gd name="connsiteX4" fmla="*/ 1309207 w 6600330"/>
              <a:gd name="connsiteY4" fmla="*/ 26992 h 2287912"/>
              <a:gd name="connsiteX5" fmla="*/ 5487886 w 6600330"/>
              <a:gd name="connsiteY5" fmla="*/ 173256 h 2287912"/>
              <a:gd name="connsiteX6" fmla="*/ 6599531 w 6600330"/>
              <a:gd name="connsiteY6" fmla="*/ 905322 h 2287912"/>
              <a:gd name="connsiteX7" fmla="*/ 5955376 w 6600330"/>
              <a:gd name="connsiteY7" fmla="*/ 1915488 h 2287912"/>
              <a:gd name="connsiteX8" fmla="*/ 2046762 w 6600330"/>
              <a:gd name="connsiteY8" fmla="*/ 2087869 h 2287912"/>
              <a:gd name="connsiteX9" fmla="*/ 1332087 w 6600330"/>
              <a:gd name="connsiteY9" fmla="*/ 2287912 h 2287912"/>
              <a:gd name="connsiteX10" fmla="*/ 1223256 w 6600330"/>
              <a:gd name="connsiteY10" fmla="*/ 2077382 h 2287912"/>
              <a:gd name="connsiteX0" fmla="*/ 1236982 w 6614056"/>
              <a:gd name="connsiteY0" fmla="*/ 2077382 h 2287912"/>
              <a:gd name="connsiteX1" fmla="*/ 513861 w 6614056"/>
              <a:gd name="connsiteY1" fmla="*/ 1948621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325239 w 6614056"/>
              <a:gd name="connsiteY0" fmla="*/ 2062693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25239 w 6614056"/>
              <a:gd name="connsiteY10" fmla="*/ 2062693 h 2287912"/>
              <a:gd name="connsiteX0" fmla="*/ 1350455 w 6614056"/>
              <a:gd name="connsiteY0" fmla="*/ 2033314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50455 w 661405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423371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342580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060489 w 6614057"/>
              <a:gd name="connsiteY8" fmla="*/ 2087869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123530 w 6614057"/>
              <a:gd name="connsiteY8" fmla="*/ 2058491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6451"/>
              <a:gd name="connsiteY0" fmla="*/ 2033314 h 2287912"/>
              <a:gd name="connsiteX1" fmla="*/ 513863 w 6616451"/>
              <a:gd name="connsiteY1" fmla="*/ 1765006 h 2287912"/>
              <a:gd name="connsiteX2" fmla="*/ 115171 w 6616451"/>
              <a:gd name="connsiteY2" fmla="*/ 1342580 h 2287912"/>
              <a:gd name="connsiteX3" fmla="*/ 102543 w 6616451"/>
              <a:gd name="connsiteY3" fmla="*/ 588100 h 2287912"/>
              <a:gd name="connsiteX4" fmla="*/ 1322934 w 6616451"/>
              <a:gd name="connsiteY4" fmla="*/ 26992 h 2287912"/>
              <a:gd name="connsiteX5" fmla="*/ 5501613 w 6616451"/>
              <a:gd name="connsiteY5" fmla="*/ 173256 h 2287912"/>
              <a:gd name="connsiteX6" fmla="*/ 6613258 w 6616451"/>
              <a:gd name="connsiteY6" fmla="*/ 905322 h 2287912"/>
              <a:gd name="connsiteX7" fmla="*/ 6032145 w 6616451"/>
              <a:gd name="connsiteY7" fmla="*/ 1856731 h 2287912"/>
              <a:gd name="connsiteX8" fmla="*/ 2224395 w 6616451"/>
              <a:gd name="connsiteY8" fmla="*/ 2029112 h 2287912"/>
              <a:gd name="connsiteX9" fmla="*/ 1345814 w 6616451"/>
              <a:gd name="connsiteY9" fmla="*/ 2287912 h 2287912"/>
              <a:gd name="connsiteX10" fmla="*/ 1350456 w 6616451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32145 w 6614057"/>
              <a:gd name="connsiteY7" fmla="*/ 1856731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19537 w 6614057"/>
              <a:gd name="connsiteY7" fmla="*/ 180531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3258"/>
              <a:gd name="connsiteY0" fmla="*/ 2033314 h 2287912"/>
              <a:gd name="connsiteX1" fmla="*/ 513863 w 6613258"/>
              <a:gd name="connsiteY1" fmla="*/ 1765006 h 2287912"/>
              <a:gd name="connsiteX2" fmla="*/ 115171 w 6613258"/>
              <a:gd name="connsiteY2" fmla="*/ 1342580 h 2287912"/>
              <a:gd name="connsiteX3" fmla="*/ 102543 w 6613258"/>
              <a:gd name="connsiteY3" fmla="*/ 588100 h 2287912"/>
              <a:gd name="connsiteX4" fmla="*/ 1322934 w 6613258"/>
              <a:gd name="connsiteY4" fmla="*/ 26992 h 2287912"/>
              <a:gd name="connsiteX5" fmla="*/ 5501613 w 6613258"/>
              <a:gd name="connsiteY5" fmla="*/ 173256 h 2287912"/>
              <a:gd name="connsiteX6" fmla="*/ 6613258 w 6613258"/>
              <a:gd name="connsiteY6" fmla="*/ 905322 h 2287912"/>
              <a:gd name="connsiteX7" fmla="*/ 6019537 w 6613258"/>
              <a:gd name="connsiteY7" fmla="*/ 1805318 h 2287912"/>
              <a:gd name="connsiteX8" fmla="*/ 2224395 w 6613258"/>
              <a:gd name="connsiteY8" fmla="*/ 2029112 h 2287912"/>
              <a:gd name="connsiteX9" fmla="*/ 1345814 w 6613258"/>
              <a:gd name="connsiteY9" fmla="*/ 2287912 h 2287912"/>
              <a:gd name="connsiteX10" fmla="*/ 1350456 w 6613258"/>
              <a:gd name="connsiteY10" fmla="*/ 2033314 h 2287912"/>
              <a:gd name="connsiteX0" fmla="*/ 1352720 w 6615522"/>
              <a:gd name="connsiteY0" fmla="*/ 2033314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52720 w 6615522"/>
              <a:gd name="connsiteY10" fmla="*/ 2033314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2284 w 6617261"/>
              <a:gd name="connsiteY0" fmla="*/ 2011281 h 2287912"/>
              <a:gd name="connsiteX1" fmla="*/ 606122 w 6617261"/>
              <a:gd name="connsiteY1" fmla="*/ 1728283 h 2287912"/>
              <a:gd name="connsiteX2" fmla="*/ 119174 w 6617261"/>
              <a:gd name="connsiteY2" fmla="*/ 1342580 h 2287912"/>
              <a:gd name="connsiteX3" fmla="*/ 106546 w 6617261"/>
              <a:gd name="connsiteY3" fmla="*/ 588100 h 2287912"/>
              <a:gd name="connsiteX4" fmla="*/ 1326937 w 6617261"/>
              <a:gd name="connsiteY4" fmla="*/ 26992 h 2287912"/>
              <a:gd name="connsiteX5" fmla="*/ 5505616 w 6617261"/>
              <a:gd name="connsiteY5" fmla="*/ 173256 h 2287912"/>
              <a:gd name="connsiteX6" fmla="*/ 6617261 w 6617261"/>
              <a:gd name="connsiteY6" fmla="*/ 905322 h 2287912"/>
              <a:gd name="connsiteX7" fmla="*/ 6023540 w 6617261"/>
              <a:gd name="connsiteY7" fmla="*/ 1805318 h 2287912"/>
              <a:gd name="connsiteX8" fmla="*/ 2228398 w 6617261"/>
              <a:gd name="connsiteY8" fmla="*/ 2029112 h 2287912"/>
              <a:gd name="connsiteX9" fmla="*/ 1349817 w 6617261"/>
              <a:gd name="connsiteY9" fmla="*/ 2287912 h 2287912"/>
              <a:gd name="connsiteX10" fmla="*/ 1392284 w 6617261"/>
              <a:gd name="connsiteY10" fmla="*/ 2011281 h 2287912"/>
              <a:gd name="connsiteX0" fmla="*/ 1382461 w 6607438"/>
              <a:gd name="connsiteY0" fmla="*/ 2011281 h 2287912"/>
              <a:gd name="connsiteX1" fmla="*/ 596299 w 6607438"/>
              <a:gd name="connsiteY1" fmla="*/ 1728283 h 2287912"/>
              <a:gd name="connsiteX2" fmla="*/ 134568 w 6607438"/>
              <a:gd name="connsiteY2" fmla="*/ 1291168 h 2287912"/>
              <a:gd name="connsiteX3" fmla="*/ 96723 w 6607438"/>
              <a:gd name="connsiteY3" fmla="*/ 588100 h 2287912"/>
              <a:gd name="connsiteX4" fmla="*/ 1317114 w 6607438"/>
              <a:gd name="connsiteY4" fmla="*/ 26992 h 2287912"/>
              <a:gd name="connsiteX5" fmla="*/ 5495793 w 6607438"/>
              <a:gd name="connsiteY5" fmla="*/ 173256 h 2287912"/>
              <a:gd name="connsiteX6" fmla="*/ 6607438 w 6607438"/>
              <a:gd name="connsiteY6" fmla="*/ 905322 h 2287912"/>
              <a:gd name="connsiteX7" fmla="*/ 6013717 w 6607438"/>
              <a:gd name="connsiteY7" fmla="*/ 1805318 h 2287912"/>
              <a:gd name="connsiteX8" fmla="*/ 2218575 w 6607438"/>
              <a:gd name="connsiteY8" fmla="*/ 2029112 h 2287912"/>
              <a:gd name="connsiteX9" fmla="*/ 1339994 w 6607438"/>
              <a:gd name="connsiteY9" fmla="*/ 2287912 h 2287912"/>
              <a:gd name="connsiteX10" fmla="*/ 1382461 w 6607438"/>
              <a:gd name="connsiteY10" fmla="*/ 2011281 h 2287912"/>
              <a:gd name="connsiteX0" fmla="*/ 1346619 w 6571596"/>
              <a:gd name="connsiteY0" fmla="*/ 2009705 h 2286336"/>
              <a:gd name="connsiteX1" fmla="*/ 560457 w 6571596"/>
              <a:gd name="connsiteY1" fmla="*/ 1726707 h 2286336"/>
              <a:gd name="connsiteX2" fmla="*/ 98726 w 6571596"/>
              <a:gd name="connsiteY2" fmla="*/ 1289592 h 2286336"/>
              <a:gd name="connsiteX3" fmla="*/ 111313 w 6571596"/>
              <a:gd name="connsiteY3" fmla="*/ 564490 h 2286336"/>
              <a:gd name="connsiteX4" fmla="*/ 1281272 w 6571596"/>
              <a:gd name="connsiteY4" fmla="*/ 25416 h 2286336"/>
              <a:gd name="connsiteX5" fmla="*/ 5459951 w 6571596"/>
              <a:gd name="connsiteY5" fmla="*/ 171680 h 2286336"/>
              <a:gd name="connsiteX6" fmla="*/ 6571596 w 6571596"/>
              <a:gd name="connsiteY6" fmla="*/ 903746 h 2286336"/>
              <a:gd name="connsiteX7" fmla="*/ 5977875 w 6571596"/>
              <a:gd name="connsiteY7" fmla="*/ 1803742 h 2286336"/>
              <a:gd name="connsiteX8" fmla="*/ 2182733 w 6571596"/>
              <a:gd name="connsiteY8" fmla="*/ 2027536 h 2286336"/>
              <a:gd name="connsiteX9" fmla="*/ 1304152 w 6571596"/>
              <a:gd name="connsiteY9" fmla="*/ 2286336 h 2286336"/>
              <a:gd name="connsiteX10" fmla="*/ 1346619 w 6571596"/>
              <a:gd name="connsiteY10" fmla="*/ 2009705 h 2286336"/>
              <a:gd name="connsiteX0" fmla="*/ 1335993 w 6560970"/>
              <a:gd name="connsiteY0" fmla="*/ 2009705 h 2286336"/>
              <a:gd name="connsiteX1" fmla="*/ 549831 w 6560970"/>
              <a:gd name="connsiteY1" fmla="*/ 1726707 h 2286336"/>
              <a:gd name="connsiteX2" fmla="*/ 88100 w 6560970"/>
              <a:gd name="connsiteY2" fmla="*/ 1289592 h 2286336"/>
              <a:gd name="connsiteX3" fmla="*/ 100687 w 6560970"/>
              <a:gd name="connsiteY3" fmla="*/ 564490 h 2286336"/>
              <a:gd name="connsiteX4" fmla="*/ 1270646 w 6560970"/>
              <a:gd name="connsiteY4" fmla="*/ 25416 h 2286336"/>
              <a:gd name="connsiteX5" fmla="*/ 5449325 w 6560970"/>
              <a:gd name="connsiteY5" fmla="*/ 171680 h 2286336"/>
              <a:gd name="connsiteX6" fmla="*/ 6560970 w 6560970"/>
              <a:gd name="connsiteY6" fmla="*/ 903746 h 2286336"/>
              <a:gd name="connsiteX7" fmla="*/ 5967249 w 6560970"/>
              <a:gd name="connsiteY7" fmla="*/ 1803742 h 2286336"/>
              <a:gd name="connsiteX8" fmla="*/ 2172107 w 6560970"/>
              <a:gd name="connsiteY8" fmla="*/ 2027536 h 2286336"/>
              <a:gd name="connsiteX9" fmla="*/ 1293526 w 6560970"/>
              <a:gd name="connsiteY9" fmla="*/ 2286336 h 2286336"/>
              <a:gd name="connsiteX10" fmla="*/ 1335993 w 6560970"/>
              <a:gd name="connsiteY10" fmla="*/ 2009705 h 2286336"/>
              <a:gd name="connsiteX0" fmla="*/ 1320449 w 6545426"/>
              <a:gd name="connsiteY0" fmla="*/ 2009705 h 2286336"/>
              <a:gd name="connsiteX1" fmla="*/ 534287 w 6545426"/>
              <a:gd name="connsiteY1" fmla="*/ 1726707 h 2286336"/>
              <a:gd name="connsiteX2" fmla="*/ 72556 w 6545426"/>
              <a:gd name="connsiteY2" fmla="*/ 1289592 h 2286336"/>
              <a:gd name="connsiteX3" fmla="*/ 85143 w 6545426"/>
              <a:gd name="connsiteY3" fmla="*/ 564490 h 2286336"/>
              <a:gd name="connsiteX4" fmla="*/ 1255102 w 6545426"/>
              <a:gd name="connsiteY4" fmla="*/ 25416 h 2286336"/>
              <a:gd name="connsiteX5" fmla="*/ 5433781 w 6545426"/>
              <a:gd name="connsiteY5" fmla="*/ 171680 h 2286336"/>
              <a:gd name="connsiteX6" fmla="*/ 6545426 w 6545426"/>
              <a:gd name="connsiteY6" fmla="*/ 903746 h 2286336"/>
              <a:gd name="connsiteX7" fmla="*/ 5951705 w 6545426"/>
              <a:gd name="connsiteY7" fmla="*/ 1803742 h 2286336"/>
              <a:gd name="connsiteX8" fmla="*/ 2156563 w 6545426"/>
              <a:gd name="connsiteY8" fmla="*/ 2027536 h 2286336"/>
              <a:gd name="connsiteX9" fmla="*/ 1277982 w 6545426"/>
              <a:gd name="connsiteY9" fmla="*/ 2286336 h 2286336"/>
              <a:gd name="connsiteX10" fmla="*/ 1320449 w 6545426"/>
              <a:gd name="connsiteY10" fmla="*/ 2009705 h 2286336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261706 w 6486683"/>
              <a:gd name="connsiteY0" fmla="*/ 2028838 h 2305469"/>
              <a:gd name="connsiteX1" fmla="*/ 475544 w 6486683"/>
              <a:gd name="connsiteY1" fmla="*/ 1745840 h 2305469"/>
              <a:gd name="connsiteX2" fmla="*/ 26400 w 6486683"/>
              <a:gd name="connsiteY2" fmla="*/ 583623 h 2305469"/>
              <a:gd name="connsiteX3" fmla="*/ 1246792 w 6486683"/>
              <a:gd name="connsiteY3" fmla="*/ 22515 h 2305469"/>
              <a:gd name="connsiteX4" fmla="*/ 5375038 w 6486683"/>
              <a:gd name="connsiteY4" fmla="*/ 190813 h 2305469"/>
              <a:gd name="connsiteX5" fmla="*/ 6486683 w 6486683"/>
              <a:gd name="connsiteY5" fmla="*/ 922879 h 2305469"/>
              <a:gd name="connsiteX6" fmla="*/ 5892962 w 6486683"/>
              <a:gd name="connsiteY6" fmla="*/ 1822875 h 2305469"/>
              <a:gd name="connsiteX7" fmla="*/ 2097820 w 6486683"/>
              <a:gd name="connsiteY7" fmla="*/ 2046669 h 2305469"/>
              <a:gd name="connsiteX8" fmla="*/ 1219239 w 6486683"/>
              <a:gd name="connsiteY8" fmla="*/ 2305469 h 2305469"/>
              <a:gd name="connsiteX9" fmla="*/ 1261706 w 6486683"/>
              <a:gd name="connsiteY9" fmla="*/ 2028838 h 2305469"/>
              <a:gd name="connsiteX0" fmla="*/ 1278912 w 6503889"/>
              <a:gd name="connsiteY0" fmla="*/ 2028838 h 2305469"/>
              <a:gd name="connsiteX1" fmla="*/ 366669 w 6503889"/>
              <a:gd name="connsiteY1" fmla="*/ 1650360 h 2305469"/>
              <a:gd name="connsiteX2" fmla="*/ 43606 w 6503889"/>
              <a:gd name="connsiteY2" fmla="*/ 583623 h 2305469"/>
              <a:gd name="connsiteX3" fmla="*/ 1263998 w 6503889"/>
              <a:gd name="connsiteY3" fmla="*/ 22515 h 2305469"/>
              <a:gd name="connsiteX4" fmla="*/ 5392244 w 6503889"/>
              <a:gd name="connsiteY4" fmla="*/ 190813 h 2305469"/>
              <a:gd name="connsiteX5" fmla="*/ 6503889 w 6503889"/>
              <a:gd name="connsiteY5" fmla="*/ 922879 h 2305469"/>
              <a:gd name="connsiteX6" fmla="*/ 5910168 w 6503889"/>
              <a:gd name="connsiteY6" fmla="*/ 1822875 h 2305469"/>
              <a:gd name="connsiteX7" fmla="*/ 2115026 w 6503889"/>
              <a:gd name="connsiteY7" fmla="*/ 2046669 h 2305469"/>
              <a:gd name="connsiteX8" fmla="*/ 1236445 w 6503889"/>
              <a:gd name="connsiteY8" fmla="*/ 2305469 h 2305469"/>
              <a:gd name="connsiteX9" fmla="*/ 1278912 w 6503889"/>
              <a:gd name="connsiteY9" fmla="*/ 2028838 h 2305469"/>
              <a:gd name="connsiteX0" fmla="*/ 1306915 w 6531892"/>
              <a:gd name="connsiteY0" fmla="*/ 2028838 h 2305469"/>
              <a:gd name="connsiteX1" fmla="*/ 268591 w 6531892"/>
              <a:gd name="connsiteY1" fmla="*/ 1643015 h 2305469"/>
              <a:gd name="connsiteX2" fmla="*/ 71609 w 6531892"/>
              <a:gd name="connsiteY2" fmla="*/ 583623 h 2305469"/>
              <a:gd name="connsiteX3" fmla="*/ 1292001 w 6531892"/>
              <a:gd name="connsiteY3" fmla="*/ 22515 h 2305469"/>
              <a:gd name="connsiteX4" fmla="*/ 5420247 w 6531892"/>
              <a:gd name="connsiteY4" fmla="*/ 190813 h 2305469"/>
              <a:gd name="connsiteX5" fmla="*/ 6531892 w 6531892"/>
              <a:gd name="connsiteY5" fmla="*/ 922879 h 2305469"/>
              <a:gd name="connsiteX6" fmla="*/ 5938171 w 6531892"/>
              <a:gd name="connsiteY6" fmla="*/ 1822875 h 2305469"/>
              <a:gd name="connsiteX7" fmla="*/ 2143029 w 6531892"/>
              <a:gd name="connsiteY7" fmla="*/ 2046669 h 2305469"/>
              <a:gd name="connsiteX8" fmla="*/ 1264448 w 6531892"/>
              <a:gd name="connsiteY8" fmla="*/ 2305469 h 2305469"/>
              <a:gd name="connsiteX9" fmla="*/ 1306915 w 6531892"/>
              <a:gd name="connsiteY9" fmla="*/ 2028838 h 2305469"/>
              <a:gd name="connsiteX0" fmla="*/ 1322733 w 6547710"/>
              <a:gd name="connsiteY0" fmla="*/ 2028838 h 2305469"/>
              <a:gd name="connsiteX1" fmla="*/ 284409 w 6547710"/>
              <a:gd name="connsiteY1" fmla="*/ 1643015 h 2305469"/>
              <a:gd name="connsiteX2" fmla="*/ 87427 w 6547710"/>
              <a:gd name="connsiteY2" fmla="*/ 583623 h 2305469"/>
              <a:gd name="connsiteX3" fmla="*/ 1307819 w 6547710"/>
              <a:gd name="connsiteY3" fmla="*/ 22515 h 2305469"/>
              <a:gd name="connsiteX4" fmla="*/ 5436065 w 6547710"/>
              <a:gd name="connsiteY4" fmla="*/ 190813 h 2305469"/>
              <a:gd name="connsiteX5" fmla="*/ 6547710 w 6547710"/>
              <a:gd name="connsiteY5" fmla="*/ 922879 h 2305469"/>
              <a:gd name="connsiteX6" fmla="*/ 5953989 w 6547710"/>
              <a:gd name="connsiteY6" fmla="*/ 1822875 h 2305469"/>
              <a:gd name="connsiteX7" fmla="*/ 2158847 w 6547710"/>
              <a:gd name="connsiteY7" fmla="*/ 2046669 h 2305469"/>
              <a:gd name="connsiteX8" fmla="*/ 1280266 w 6547710"/>
              <a:gd name="connsiteY8" fmla="*/ 2305469 h 2305469"/>
              <a:gd name="connsiteX9" fmla="*/ 1322733 w 6547710"/>
              <a:gd name="connsiteY9" fmla="*/ 2028838 h 2305469"/>
              <a:gd name="connsiteX0" fmla="*/ 1350725 w 6575702"/>
              <a:gd name="connsiteY0" fmla="*/ 2028838 h 2305469"/>
              <a:gd name="connsiteX1" fmla="*/ 312401 w 6575702"/>
              <a:gd name="connsiteY1" fmla="*/ 1643015 h 2305469"/>
              <a:gd name="connsiteX2" fmla="*/ 115419 w 6575702"/>
              <a:gd name="connsiteY2" fmla="*/ 583623 h 2305469"/>
              <a:gd name="connsiteX3" fmla="*/ 1335811 w 6575702"/>
              <a:gd name="connsiteY3" fmla="*/ 22515 h 2305469"/>
              <a:gd name="connsiteX4" fmla="*/ 5464057 w 6575702"/>
              <a:gd name="connsiteY4" fmla="*/ 190813 h 2305469"/>
              <a:gd name="connsiteX5" fmla="*/ 6575702 w 6575702"/>
              <a:gd name="connsiteY5" fmla="*/ 922879 h 2305469"/>
              <a:gd name="connsiteX6" fmla="*/ 5981981 w 6575702"/>
              <a:gd name="connsiteY6" fmla="*/ 1822875 h 2305469"/>
              <a:gd name="connsiteX7" fmla="*/ 2186839 w 6575702"/>
              <a:gd name="connsiteY7" fmla="*/ 2046669 h 2305469"/>
              <a:gd name="connsiteX8" fmla="*/ 1308258 w 6575702"/>
              <a:gd name="connsiteY8" fmla="*/ 2305469 h 2305469"/>
              <a:gd name="connsiteX9" fmla="*/ 1350725 w 6575702"/>
              <a:gd name="connsiteY9" fmla="*/ 2028838 h 2305469"/>
              <a:gd name="connsiteX0" fmla="*/ 1334698 w 6559675"/>
              <a:gd name="connsiteY0" fmla="*/ 2033414 h 2310045"/>
              <a:gd name="connsiteX1" fmla="*/ 296374 w 6559675"/>
              <a:gd name="connsiteY1" fmla="*/ 1647591 h 2310045"/>
              <a:gd name="connsiteX2" fmla="*/ 99392 w 6559675"/>
              <a:gd name="connsiteY2" fmla="*/ 654301 h 2310045"/>
              <a:gd name="connsiteX3" fmla="*/ 1319784 w 6559675"/>
              <a:gd name="connsiteY3" fmla="*/ 27091 h 2310045"/>
              <a:gd name="connsiteX4" fmla="*/ 5448030 w 6559675"/>
              <a:gd name="connsiteY4" fmla="*/ 195389 h 2310045"/>
              <a:gd name="connsiteX5" fmla="*/ 6559675 w 6559675"/>
              <a:gd name="connsiteY5" fmla="*/ 927455 h 2310045"/>
              <a:gd name="connsiteX6" fmla="*/ 5965954 w 6559675"/>
              <a:gd name="connsiteY6" fmla="*/ 1827451 h 2310045"/>
              <a:gd name="connsiteX7" fmla="*/ 2170812 w 6559675"/>
              <a:gd name="connsiteY7" fmla="*/ 2051245 h 2310045"/>
              <a:gd name="connsiteX8" fmla="*/ 1292231 w 6559675"/>
              <a:gd name="connsiteY8" fmla="*/ 2310045 h 2310045"/>
              <a:gd name="connsiteX9" fmla="*/ 1334698 w 6559675"/>
              <a:gd name="connsiteY9" fmla="*/ 2033414 h 2310045"/>
              <a:gd name="connsiteX0" fmla="*/ 1387100 w 6612077"/>
              <a:gd name="connsiteY0" fmla="*/ 2036495 h 2313126"/>
              <a:gd name="connsiteX1" fmla="*/ 348776 w 6612077"/>
              <a:gd name="connsiteY1" fmla="*/ 1650672 h 2313126"/>
              <a:gd name="connsiteX2" fmla="*/ 88753 w 6612077"/>
              <a:gd name="connsiteY2" fmla="*/ 701450 h 2313126"/>
              <a:gd name="connsiteX3" fmla="*/ 1372186 w 6612077"/>
              <a:gd name="connsiteY3" fmla="*/ 30172 h 2313126"/>
              <a:gd name="connsiteX4" fmla="*/ 5500432 w 6612077"/>
              <a:gd name="connsiteY4" fmla="*/ 198470 h 2313126"/>
              <a:gd name="connsiteX5" fmla="*/ 6612077 w 6612077"/>
              <a:gd name="connsiteY5" fmla="*/ 930536 h 2313126"/>
              <a:gd name="connsiteX6" fmla="*/ 6018356 w 6612077"/>
              <a:gd name="connsiteY6" fmla="*/ 1830532 h 2313126"/>
              <a:gd name="connsiteX7" fmla="*/ 2223214 w 6612077"/>
              <a:gd name="connsiteY7" fmla="*/ 2054326 h 2313126"/>
              <a:gd name="connsiteX8" fmla="*/ 1344633 w 6612077"/>
              <a:gd name="connsiteY8" fmla="*/ 2313126 h 2313126"/>
              <a:gd name="connsiteX9" fmla="*/ 1387100 w 6612077"/>
              <a:gd name="connsiteY9" fmla="*/ 2036495 h 2313126"/>
              <a:gd name="connsiteX0" fmla="*/ 1391247 w 6616224"/>
              <a:gd name="connsiteY0" fmla="*/ 2036495 h 2313126"/>
              <a:gd name="connsiteX1" fmla="*/ 352923 w 6616224"/>
              <a:gd name="connsiteY1" fmla="*/ 1650672 h 2313126"/>
              <a:gd name="connsiteX2" fmla="*/ 92900 w 6616224"/>
              <a:gd name="connsiteY2" fmla="*/ 701450 h 2313126"/>
              <a:gd name="connsiteX3" fmla="*/ 1376333 w 6616224"/>
              <a:gd name="connsiteY3" fmla="*/ 30172 h 2313126"/>
              <a:gd name="connsiteX4" fmla="*/ 5504579 w 6616224"/>
              <a:gd name="connsiteY4" fmla="*/ 198470 h 2313126"/>
              <a:gd name="connsiteX5" fmla="*/ 6616224 w 6616224"/>
              <a:gd name="connsiteY5" fmla="*/ 930536 h 2313126"/>
              <a:gd name="connsiteX6" fmla="*/ 6022503 w 6616224"/>
              <a:gd name="connsiteY6" fmla="*/ 1830532 h 2313126"/>
              <a:gd name="connsiteX7" fmla="*/ 2227361 w 6616224"/>
              <a:gd name="connsiteY7" fmla="*/ 2054326 h 2313126"/>
              <a:gd name="connsiteX8" fmla="*/ 1348780 w 6616224"/>
              <a:gd name="connsiteY8" fmla="*/ 2313126 h 2313126"/>
              <a:gd name="connsiteX9" fmla="*/ 1391247 w 6616224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438885 w 6613429"/>
              <a:gd name="connsiteY0" fmla="*/ 2029150 h 2313126"/>
              <a:gd name="connsiteX1" fmla="*/ 350128 w 6613429"/>
              <a:gd name="connsiteY1" fmla="*/ 1650672 h 2313126"/>
              <a:gd name="connsiteX2" fmla="*/ 90105 w 6613429"/>
              <a:gd name="connsiteY2" fmla="*/ 701450 h 2313126"/>
              <a:gd name="connsiteX3" fmla="*/ 1373538 w 6613429"/>
              <a:gd name="connsiteY3" fmla="*/ 30172 h 2313126"/>
              <a:gd name="connsiteX4" fmla="*/ 5501784 w 6613429"/>
              <a:gd name="connsiteY4" fmla="*/ 198470 h 2313126"/>
              <a:gd name="connsiteX5" fmla="*/ 6613429 w 6613429"/>
              <a:gd name="connsiteY5" fmla="*/ 930536 h 2313126"/>
              <a:gd name="connsiteX6" fmla="*/ 6019708 w 6613429"/>
              <a:gd name="connsiteY6" fmla="*/ 1830532 h 2313126"/>
              <a:gd name="connsiteX7" fmla="*/ 2224566 w 6613429"/>
              <a:gd name="connsiteY7" fmla="*/ 2054326 h 2313126"/>
              <a:gd name="connsiteX8" fmla="*/ 1345985 w 6613429"/>
              <a:gd name="connsiteY8" fmla="*/ 2313126 h 2313126"/>
              <a:gd name="connsiteX9" fmla="*/ 1438885 w 6613429"/>
              <a:gd name="connsiteY9" fmla="*/ 2029150 h 2313126"/>
              <a:gd name="connsiteX0" fmla="*/ 1411781 w 6586325"/>
              <a:gd name="connsiteY0" fmla="*/ 2029150 h 2313126"/>
              <a:gd name="connsiteX1" fmla="*/ 323024 w 6586325"/>
              <a:gd name="connsiteY1" fmla="*/ 1650672 h 2313126"/>
              <a:gd name="connsiteX2" fmla="*/ 63001 w 6586325"/>
              <a:gd name="connsiteY2" fmla="*/ 701450 h 2313126"/>
              <a:gd name="connsiteX3" fmla="*/ 1346434 w 6586325"/>
              <a:gd name="connsiteY3" fmla="*/ 30172 h 2313126"/>
              <a:gd name="connsiteX4" fmla="*/ 5474680 w 6586325"/>
              <a:gd name="connsiteY4" fmla="*/ 198470 h 2313126"/>
              <a:gd name="connsiteX5" fmla="*/ 6586325 w 6586325"/>
              <a:gd name="connsiteY5" fmla="*/ 930536 h 2313126"/>
              <a:gd name="connsiteX6" fmla="*/ 5992604 w 6586325"/>
              <a:gd name="connsiteY6" fmla="*/ 1830532 h 2313126"/>
              <a:gd name="connsiteX7" fmla="*/ 2197462 w 6586325"/>
              <a:gd name="connsiteY7" fmla="*/ 2054326 h 2313126"/>
              <a:gd name="connsiteX8" fmla="*/ 1318881 w 6586325"/>
              <a:gd name="connsiteY8" fmla="*/ 2313126 h 2313126"/>
              <a:gd name="connsiteX9" fmla="*/ 1411781 w 6586325"/>
              <a:gd name="connsiteY9" fmla="*/ 2029150 h 2313126"/>
              <a:gd name="connsiteX0" fmla="*/ 1422251 w 6596795"/>
              <a:gd name="connsiteY0" fmla="*/ 2029150 h 2313126"/>
              <a:gd name="connsiteX1" fmla="*/ 333494 w 6596795"/>
              <a:gd name="connsiteY1" fmla="*/ 1650672 h 2313126"/>
              <a:gd name="connsiteX2" fmla="*/ 73471 w 6596795"/>
              <a:gd name="connsiteY2" fmla="*/ 701450 h 2313126"/>
              <a:gd name="connsiteX3" fmla="*/ 1356904 w 6596795"/>
              <a:gd name="connsiteY3" fmla="*/ 30172 h 2313126"/>
              <a:gd name="connsiteX4" fmla="*/ 5485150 w 6596795"/>
              <a:gd name="connsiteY4" fmla="*/ 198470 h 2313126"/>
              <a:gd name="connsiteX5" fmla="*/ 6596795 w 6596795"/>
              <a:gd name="connsiteY5" fmla="*/ 930536 h 2313126"/>
              <a:gd name="connsiteX6" fmla="*/ 6003074 w 6596795"/>
              <a:gd name="connsiteY6" fmla="*/ 1830532 h 2313126"/>
              <a:gd name="connsiteX7" fmla="*/ 2207932 w 6596795"/>
              <a:gd name="connsiteY7" fmla="*/ 2054326 h 2313126"/>
              <a:gd name="connsiteX8" fmla="*/ 1329351 w 6596795"/>
              <a:gd name="connsiteY8" fmla="*/ 2313126 h 2313126"/>
              <a:gd name="connsiteX9" fmla="*/ 1422251 w 6596795"/>
              <a:gd name="connsiteY9" fmla="*/ 2029150 h 2313126"/>
              <a:gd name="connsiteX0" fmla="*/ 1427107 w 6601651"/>
              <a:gd name="connsiteY0" fmla="*/ 2029150 h 2313126"/>
              <a:gd name="connsiteX1" fmla="*/ 338350 w 6601651"/>
              <a:gd name="connsiteY1" fmla="*/ 1650672 h 2313126"/>
              <a:gd name="connsiteX2" fmla="*/ 78327 w 6601651"/>
              <a:gd name="connsiteY2" fmla="*/ 701450 h 2313126"/>
              <a:gd name="connsiteX3" fmla="*/ 1361760 w 6601651"/>
              <a:gd name="connsiteY3" fmla="*/ 30172 h 2313126"/>
              <a:gd name="connsiteX4" fmla="*/ 5490006 w 6601651"/>
              <a:gd name="connsiteY4" fmla="*/ 198470 h 2313126"/>
              <a:gd name="connsiteX5" fmla="*/ 6601651 w 6601651"/>
              <a:gd name="connsiteY5" fmla="*/ 930536 h 2313126"/>
              <a:gd name="connsiteX6" fmla="*/ 6007930 w 6601651"/>
              <a:gd name="connsiteY6" fmla="*/ 1830532 h 2313126"/>
              <a:gd name="connsiteX7" fmla="*/ 2212788 w 6601651"/>
              <a:gd name="connsiteY7" fmla="*/ 2054326 h 2313126"/>
              <a:gd name="connsiteX8" fmla="*/ 1334207 w 6601651"/>
              <a:gd name="connsiteY8" fmla="*/ 2313126 h 2313126"/>
              <a:gd name="connsiteX9" fmla="*/ 1427107 w 6601651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98750 w 6597644"/>
              <a:gd name="connsiteY0" fmla="*/ 2029150 h 2313126"/>
              <a:gd name="connsiteX1" fmla="*/ 298554 w 6597644"/>
              <a:gd name="connsiteY1" fmla="*/ 1654147 h 2313126"/>
              <a:gd name="connsiteX2" fmla="*/ 74320 w 6597644"/>
              <a:gd name="connsiteY2" fmla="*/ 701450 h 2313126"/>
              <a:gd name="connsiteX3" fmla="*/ 1357753 w 6597644"/>
              <a:gd name="connsiteY3" fmla="*/ 30172 h 2313126"/>
              <a:gd name="connsiteX4" fmla="*/ 5485999 w 6597644"/>
              <a:gd name="connsiteY4" fmla="*/ 198470 h 2313126"/>
              <a:gd name="connsiteX5" fmla="*/ 6597644 w 6597644"/>
              <a:gd name="connsiteY5" fmla="*/ 930536 h 2313126"/>
              <a:gd name="connsiteX6" fmla="*/ 6003923 w 6597644"/>
              <a:gd name="connsiteY6" fmla="*/ 1830532 h 2313126"/>
              <a:gd name="connsiteX7" fmla="*/ 2208781 w 6597644"/>
              <a:gd name="connsiteY7" fmla="*/ 2054326 h 2313126"/>
              <a:gd name="connsiteX8" fmla="*/ 1330200 w 6597644"/>
              <a:gd name="connsiteY8" fmla="*/ 2313126 h 2313126"/>
              <a:gd name="connsiteX9" fmla="*/ 1498750 w 65976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506919 w 6605813"/>
              <a:gd name="connsiteY0" fmla="*/ 2029150 h 2313126"/>
              <a:gd name="connsiteX1" fmla="*/ 306723 w 6605813"/>
              <a:gd name="connsiteY1" fmla="*/ 1654147 h 2313126"/>
              <a:gd name="connsiteX2" fmla="*/ 82489 w 6605813"/>
              <a:gd name="connsiteY2" fmla="*/ 701450 h 2313126"/>
              <a:gd name="connsiteX3" fmla="*/ 1365922 w 6605813"/>
              <a:gd name="connsiteY3" fmla="*/ 30172 h 2313126"/>
              <a:gd name="connsiteX4" fmla="*/ 5494168 w 6605813"/>
              <a:gd name="connsiteY4" fmla="*/ 198470 h 2313126"/>
              <a:gd name="connsiteX5" fmla="*/ 6605813 w 6605813"/>
              <a:gd name="connsiteY5" fmla="*/ 930536 h 2313126"/>
              <a:gd name="connsiteX6" fmla="*/ 6012092 w 6605813"/>
              <a:gd name="connsiteY6" fmla="*/ 1830532 h 2313126"/>
              <a:gd name="connsiteX7" fmla="*/ 2216950 w 6605813"/>
              <a:gd name="connsiteY7" fmla="*/ 2054326 h 2313126"/>
              <a:gd name="connsiteX8" fmla="*/ 1338369 w 6605813"/>
              <a:gd name="connsiteY8" fmla="*/ 2313126 h 2313126"/>
              <a:gd name="connsiteX9" fmla="*/ 1506919 w 6605813"/>
              <a:gd name="connsiteY9" fmla="*/ 2029150 h 23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813" h="2313126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749E47-91E3-4256-A517-9E7E684EB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79" y="312630"/>
            <a:ext cx="5737538" cy="2989690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097"/>
              <a:gd name="connsiteY0" fmla="*/ 2270200 h 2480730"/>
              <a:gd name="connsiteX1" fmla="*/ 495492 w 6769097"/>
              <a:gd name="connsiteY1" fmla="*/ 2141439 h 2480730"/>
              <a:gd name="connsiteX2" fmla="*/ 134625 w 6769097"/>
              <a:gd name="connsiteY2" fmla="*/ 1814494 h 2480730"/>
              <a:gd name="connsiteX3" fmla="*/ 36881 w 6769097"/>
              <a:gd name="connsiteY3" fmla="*/ 773214 h 2480730"/>
              <a:gd name="connsiteX4" fmla="*/ 721307 w 6769097"/>
              <a:gd name="connsiteY4" fmla="*/ 34910 h 2480730"/>
              <a:gd name="connsiteX5" fmla="*/ 5609353 w 6769097"/>
              <a:gd name="connsiteY5" fmla="*/ 127244 h 2480730"/>
              <a:gd name="connsiteX6" fmla="*/ 6768288 w 6769097"/>
              <a:gd name="connsiteY6" fmla="*/ 843902 h 2480730"/>
              <a:gd name="connsiteX7" fmla="*/ 5950733 w 6769097"/>
              <a:gd name="connsiteY7" fmla="*/ 2108306 h 2480730"/>
              <a:gd name="connsiteX8" fmla="*/ 2042119 w 6769097"/>
              <a:gd name="connsiteY8" fmla="*/ 2280687 h 2480730"/>
              <a:gd name="connsiteX9" fmla="*/ 1327444 w 6769097"/>
              <a:gd name="connsiteY9" fmla="*/ 2480730 h 2480730"/>
              <a:gd name="connsiteX10" fmla="*/ 1218613 w 6769097"/>
              <a:gd name="connsiteY10" fmla="*/ 2270200 h 2480730"/>
              <a:gd name="connsiteX0" fmla="*/ 1218613 w 6571897"/>
              <a:gd name="connsiteY0" fmla="*/ 2290477 h 2501007"/>
              <a:gd name="connsiteX1" fmla="*/ 495492 w 6571897"/>
              <a:gd name="connsiteY1" fmla="*/ 2161716 h 2501007"/>
              <a:gd name="connsiteX2" fmla="*/ 134625 w 6571897"/>
              <a:gd name="connsiteY2" fmla="*/ 1834771 h 2501007"/>
              <a:gd name="connsiteX3" fmla="*/ 36881 w 6571897"/>
              <a:gd name="connsiteY3" fmla="*/ 793491 h 2501007"/>
              <a:gd name="connsiteX4" fmla="*/ 721307 w 6571897"/>
              <a:gd name="connsiteY4" fmla="*/ 55187 h 2501007"/>
              <a:gd name="connsiteX5" fmla="*/ 5609353 w 6571897"/>
              <a:gd name="connsiteY5" fmla="*/ 147521 h 2501007"/>
              <a:gd name="connsiteX6" fmla="*/ 6563360 w 6571897"/>
              <a:gd name="connsiteY6" fmla="*/ 894996 h 2501007"/>
              <a:gd name="connsiteX7" fmla="*/ 5950733 w 6571897"/>
              <a:gd name="connsiteY7" fmla="*/ 2128583 h 2501007"/>
              <a:gd name="connsiteX8" fmla="*/ 2042119 w 6571897"/>
              <a:gd name="connsiteY8" fmla="*/ 2300964 h 2501007"/>
              <a:gd name="connsiteX9" fmla="*/ 1327444 w 6571897"/>
              <a:gd name="connsiteY9" fmla="*/ 2501007 h 2501007"/>
              <a:gd name="connsiteX10" fmla="*/ 1218613 w 6571897"/>
              <a:gd name="connsiteY10" fmla="*/ 2290477 h 2501007"/>
              <a:gd name="connsiteX0" fmla="*/ 1218613 w 6567563"/>
              <a:gd name="connsiteY0" fmla="*/ 2246415 h 2456945"/>
              <a:gd name="connsiteX1" fmla="*/ 495492 w 6567563"/>
              <a:gd name="connsiteY1" fmla="*/ 2117654 h 2456945"/>
              <a:gd name="connsiteX2" fmla="*/ 134625 w 6567563"/>
              <a:gd name="connsiteY2" fmla="*/ 1790709 h 2456945"/>
              <a:gd name="connsiteX3" fmla="*/ 36881 w 6567563"/>
              <a:gd name="connsiteY3" fmla="*/ 749429 h 2456945"/>
              <a:gd name="connsiteX4" fmla="*/ 721307 w 6567563"/>
              <a:gd name="connsiteY4" fmla="*/ 11125 h 2456945"/>
              <a:gd name="connsiteX5" fmla="*/ 5483243 w 6567563"/>
              <a:gd name="connsiteY5" fmla="*/ 342289 h 2456945"/>
              <a:gd name="connsiteX6" fmla="*/ 6563360 w 6567563"/>
              <a:gd name="connsiteY6" fmla="*/ 850934 h 2456945"/>
              <a:gd name="connsiteX7" fmla="*/ 5950733 w 6567563"/>
              <a:gd name="connsiteY7" fmla="*/ 2084521 h 2456945"/>
              <a:gd name="connsiteX8" fmla="*/ 2042119 w 6567563"/>
              <a:gd name="connsiteY8" fmla="*/ 2256902 h 2456945"/>
              <a:gd name="connsiteX9" fmla="*/ 1327444 w 6567563"/>
              <a:gd name="connsiteY9" fmla="*/ 2456945 h 2456945"/>
              <a:gd name="connsiteX10" fmla="*/ 1218613 w 6567563"/>
              <a:gd name="connsiteY10" fmla="*/ 2246415 h 2456945"/>
              <a:gd name="connsiteX0" fmla="*/ 1261070 w 6608712"/>
              <a:gd name="connsiteY0" fmla="*/ 2071877 h 2282407"/>
              <a:gd name="connsiteX1" fmla="*/ 537949 w 6608712"/>
              <a:gd name="connsiteY1" fmla="*/ 1943116 h 2282407"/>
              <a:gd name="connsiteX2" fmla="*/ 177082 w 6608712"/>
              <a:gd name="connsiteY2" fmla="*/ 1616171 h 2282407"/>
              <a:gd name="connsiteX3" fmla="*/ 79338 w 6608712"/>
              <a:gd name="connsiteY3" fmla="*/ 574891 h 2282407"/>
              <a:gd name="connsiteX4" fmla="*/ 1347021 w 6608712"/>
              <a:gd name="connsiteY4" fmla="*/ 21487 h 2282407"/>
              <a:gd name="connsiteX5" fmla="*/ 5525700 w 6608712"/>
              <a:gd name="connsiteY5" fmla="*/ 167751 h 2282407"/>
              <a:gd name="connsiteX6" fmla="*/ 6605817 w 6608712"/>
              <a:gd name="connsiteY6" fmla="*/ 676396 h 2282407"/>
              <a:gd name="connsiteX7" fmla="*/ 5993190 w 6608712"/>
              <a:gd name="connsiteY7" fmla="*/ 1909983 h 2282407"/>
              <a:gd name="connsiteX8" fmla="*/ 2084576 w 6608712"/>
              <a:gd name="connsiteY8" fmla="*/ 2082364 h 2282407"/>
              <a:gd name="connsiteX9" fmla="*/ 1369901 w 6608712"/>
              <a:gd name="connsiteY9" fmla="*/ 2282407 h 2282407"/>
              <a:gd name="connsiteX10" fmla="*/ 1261070 w 6608712"/>
              <a:gd name="connsiteY10" fmla="*/ 2071877 h 2282407"/>
              <a:gd name="connsiteX0" fmla="*/ 1223256 w 6570898"/>
              <a:gd name="connsiteY0" fmla="*/ 2072393 h 2282923"/>
              <a:gd name="connsiteX1" fmla="*/ 500135 w 6570898"/>
              <a:gd name="connsiteY1" fmla="*/ 1943632 h 2282923"/>
              <a:gd name="connsiteX2" fmla="*/ 139268 w 6570898"/>
              <a:gd name="connsiteY2" fmla="*/ 1616687 h 2282923"/>
              <a:gd name="connsiteX3" fmla="*/ 88816 w 6570898"/>
              <a:gd name="connsiteY3" fmla="*/ 583111 h 2282923"/>
              <a:gd name="connsiteX4" fmla="*/ 1309207 w 6570898"/>
              <a:gd name="connsiteY4" fmla="*/ 22003 h 2282923"/>
              <a:gd name="connsiteX5" fmla="*/ 5487886 w 6570898"/>
              <a:gd name="connsiteY5" fmla="*/ 168267 h 2282923"/>
              <a:gd name="connsiteX6" fmla="*/ 6568003 w 6570898"/>
              <a:gd name="connsiteY6" fmla="*/ 676912 h 2282923"/>
              <a:gd name="connsiteX7" fmla="*/ 5955376 w 6570898"/>
              <a:gd name="connsiteY7" fmla="*/ 1910499 h 2282923"/>
              <a:gd name="connsiteX8" fmla="*/ 2046762 w 6570898"/>
              <a:gd name="connsiteY8" fmla="*/ 2082880 h 2282923"/>
              <a:gd name="connsiteX9" fmla="*/ 1332087 w 6570898"/>
              <a:gd name="connsiteY9" fmla="*/ 2282923 h 2282923"/>
              <a:gd name="connsiteX10" fmla="*/ 1223256 w 6570898"/>
              <a:gd name="connsiteY10" fmla="*/ 2072393 h 2282923"/>
              <a:gd name="connsiteX0" fmla="*/ 1223256 w 6602187"/>
              <a:gd name="connsiteY0" fmla="*/ 2076033 h 2286563"/>
              <a:gd name="connsiteX1" fmla="*/ 500135 w 6602187"/>
              <a:gd name="connsiteY1" fmla="*/ 1947272 h 2286563"/>
              <a:gd name="connsiteX2" fmla="*/ 139268 w 6602187"/>
              <a:gd name="connsiteY2" fmla="*/ 1620327 h 2286563"/>
              <a:gd name="connsiteX3" fmla="*/ 88816 w 6602187"/>
              <a:gd name="connsiteY3" fmla="*/ 586751 h 2286563"/>
              <a:gd name="connsiteX4" fmla="*/ 1309207 w 6602187"/>
              <a:gd name="connsiteY4" fmla="*/ 25643 h 2286563"/>
              <a:gd name="connsiteX5" fmla="*/ 5487886 w 6602187"/>
              <a:gd name="connsiteY5" fmla="*/ 171907 h 2286563"/>
              <a:gd name="connsiteX6" fmla="*/ 6599531 w 6602187"/>
              <a:gd name="connsiteY6" fmla="*/ 850044 h 2286563"/>
              <a:gd name="connsiteX7" fmla="*/ 5955376 w 6602187"/>
              <a:gd name="connsiteY7" fmla="*/ 1914139 h 2286563"/>
              <a:gd name="connsiteX8" fmla="*/ 2046762 w 6602187"/>
              <a:gd name="connsiteY8" fmla="*/ 2086520 h 2286563"/>
              <a:gd name="connsiteX9" fmla="*/ 1332087 w 6602187"/>
              <a:gd name="connsiteY9" fmla="*/ 2286563 h 2286563"/>
              <a:gd name="connsiteX10" fmla="*/ 1223256 w 6602187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23012"/>
              <a:gd name="connsiteY0" fmla="*/ 2076033 h 2286563"/>
              <a:gd name="connsiteX1" fmla="*/ 500135 w 6623012"/>
              <a:gd name="connsiteY1" fmla="*/ 1947272 h 2286563"/>
              <a:gd name="connsiteX2" fmla="*/ 139268 w 6623012"/>
              <a:gd name="connsiteY2" fmla="*/ 1620327 h 2286563"/>
              <a:gd name="connsiteX3" fmla="*/ 88816 w 6623012"/>
              <a:gd name="connsiteY3" fmla="*/ 586751 h 2286563"/>
              <a:gd name="connsiteX4" fmla="*/ 1309207 w 6623012"/>
              <a:gd name="connsiteY4" fmla="*/ 25643 h 2286563"/>
              <a:gd name="connsiteX5" fmla="*/ 5487886 w 6623012"/>
              <a:gd name="connsiteY5" fmla="*/ 171907 h 2286563"/>
              <a:gd name="connsiteX6" fmla="*/ 6599531 w 6623012"/>
              <a:gd name="connsiteY6" fmla="*/ 850044 h 2286563"/>
              <a:gd name="connsiteX7" fmla="*/ 5955376 w 6623012"/>
              <a:gd name="connsiteY7" fmla="*/ 1914139 h 2286563"/>
              <a:gd name="connsiteX8" fmla="*/ 2046762 w 6623012"/>
              <a:gd name="connsiteY8" fmla="*/ 2086520 h 2286563"/>
              <a:gd name="connsiteX9" fmla="*/ 1332087 w 6623012"/>
              <a:gd name="connsiteY9" fmla="*/ 2286563 h 2286563"/>
              <a:gd name="connsiteX10" fmla="*/ 1223256 w 6623012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00330"/>
              <a:gd name="connsiteY0" fmla="*/ 2077382 h 2287912"/>
              <a:gd name="connsiteX1" fmla="*/ 500135 w 6600330"/>
              <a:gd name="connsiteY1" fmla="*/ 1948621 h 2287912"/>
              <a:gd name="connsiteX2" fmla="*/ 139268 w 6600330"/>
              <a:gd name="connsiteY2" fmla="*/ 1621676 h 2287912"/>
              <a:gd name="connsiteX3" fmla="*/ 88816 w 6600330"/>
              <a:gd name="connsiteY3" fmla="*/ 588100 h 2287912"/>
              <a:gd name="connsiteX4" fmla="*/ 1309207 w 6600330"/>
              <a:gd name="connsiteY4" fmla="*/ 26992 h 2287912"/>
              <a:gd name="connsiteX5" fmla="*/ 5487886 w 6600330"/>
              <a:gd name="connsiteY5" fmla="*/ 173256 h 2287912"/>
              <a:gd name="connsiteX6" fmla="*/ 6599531 w 6600330"/>
              <a:gd name="connsiteY6" fmla="*/ 905322 h 2287912"/>
              <a:gd name="connsiteX7" fmla="*/ 5955376 w 6600330"/>
              <a:gd name="connsiteY7" fmla="*/ 1915488 h 2287912"/>
              <a:gd name="connsiteX8" fmla="*/ 2046762 w 6600330"/>
              <a:gd name="connsiteY8" fmla="*/ 2087869 h 2287912"/>
              <a:gd name="connsiteX9" fmla="*/ 1332087 w 6600330"/>
              <a:gd name="connsiteY9" fmla="*/ 2287912 h 2287912"/>
              <a:gd name="connsiteX10" fmla="*/ 1223256 w 6600330"/>
              <a:gd name="connsiteY10" fmla="*/ 2077382 h 2287912"/>
              <a:gd name="connsiteX0" fmla="*/ 1236982 w 6614056"/>
              <a:gd name="connsiteY0" fmla="*/ 2077382 h 2287912"/>
              <a:gd name="connsiteX1" fmla="*/ 513861 w 6614056"/>
              <a:gd name="connsiteY1" fmla="*/ 1948621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325239 w 6614056"/>
              <a:gd name="connsiteY0" fmla="*/ 2062693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25239 w 6614056"/>
              <a:gd name="connsiteY10" fmla="*/ 2062693 h 2287912"/>
              <a:gd name="connsiteX0" fmla="*/ 1350455 w 6614056"/>
              <a:gd name="connsiteY0" fmla="*/ 2033314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50455 w 661405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423371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342580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060489 w 6614057"/>
              <a:gd name="connsiteY8" fmla="*/ 2087869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123530 w 6614057"/>
              <a:gd name="connsiteY8" fmla="*/ 2058491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6451"/>
              <a:gd name="connsiteY0" fmla="*/ 2033314 h 2287912"/>
              <a:gd name="connsiteX1" fmla="*/ 513863 w 6616451"/>
              <a:gd name="connsiteY1" fmla="*/ 1765006 h 2287912"/>
              <a:gd name="connsiteX2" fmla="*/ 115171 w 6616451"/>
              <a:gd name="connsiteY2" fmla="*/ 1342580 h 2287912"/>
              <a:gd name="connsiteX3" fmla="*/ 102543 w 6616451"/>
              <a:gd name="connsiteY3" fmla="*/ 588100 h 2287912"/>
              <a:gd name="connsiteX4" fmla="*/ 1322934 w 6616451"/>
              <a:gd name="connsiteY4" fmla="*/ 26992 h 2287912"/>
              <a:gd name="connsiteX5" fmla="*/ 5501613 w 6616451"/>
              <a:gd name="connsiteY5" fmla="*/ 173256 h 2287912"/>
              <a:gd name="connsiteX6" fmla="*/ 6613258 w 6616451"/>
              <a:gd name="connsiteY6" fmla="*/ 905322 h 2287912"/>
              <a:gd name="connsiteX7" fmla="*/ 6032145 w 6616451"/>
              <a:gd name="connsiteY7" fmla="*/ 1856731 h 2287912"/>
              <a:gd name="connsiteX8" fmla="*/ 2224395 w 6616451"/>
              <a:gd name="connsiteY8" fmla="*/ 2029112 h 2287912"/>
              <a:gd name="connsiteX9" fmla="*/ 1345814 w 6616451"/>
              <a:gd name="connsiteY9" fmla="*/ 2287912 h 2287912"/>
              <a:gd name="connsiteX10" fmla="*/ 1350456 w 6616451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32145 w 6614057"/>
              <a:gd name="connsiteY7" fmla="*/ 1856731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19537 w 6614057"/>
              <a:gd name="connsiteY7" fmla="*/ 180531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3258"/>
              <a:gd name="connsiteY0" fmla="*/ 2033314 h 2287912"/>
              <a:gd name="connsiteX1" fmla="*/ 513863 w 6613258"/>
              <a:gd name="connsiteY1" fmla="*/ 1765006 h 2287912"/>
              <a:gd name="connsiteX2" fmla="*/ 115171 w 6613258"/>
              <a:gd name="connsiteY2" fmla="*/ 1342580 h 2287912"/>
              <a:gd name="connsiteX3" fmla="*/ 102543 w 6613258"/>
              <a:gd name="connsiteY3" fmla="*/ 588100 h 2287912"/>
              <a:gd name="connsiteX4" fmla="*/ 1322934 w 6613258"/>
              <a:gd name="connsiteY4" fmla="*/ 26992 h 2287912"/>
              <a:gd name="connsiteX5" fmla="*/ 5501613 w 6613258"/>
              <a:gd name="connsiteY5" fmla="*/ 173256 h 2287912"/>
              <a:gd name="connsiteX6" fmla="*/ 6613258 w 6613258"/>
              <a:gd name="connsiteY6" fmla="*/ 905322 h 2287912"/>
              <a:gd name="connsiteX7" fmla="*/ 6019537 w 6613258"/>
              <a:gd name="connsiteY7" fmla="*/ 1805318 h 2287912"/>
              <a:gd name="connsiteX8" fmla="*/ 2224395 w 6613258"/>
              <a:gd name="connsiteY8" fmla="*/ 2029112 h 2287912"/>
              <a:gd name="connsiteX9" fmla="*/ 1345814 w 6613258"/>
              <a:gd name="connsiteY9" fmla="*/ 2287912 h 2287912"/>
              <a:gd name="connsiteX10" fmla="*/ 1350456 w 6613258"/>
              <a:gd name="connsiteY10" fmla="*/ 2033314 h 2287912"/>
              <a:gd name="connsiteX0" fmla="*/ 1352720 w 6615522"/>
              <a:gd name="connsiteY0" fmla="*/ 2033314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52720 w 6615522"/>
              <a:gd name="connsiteY10" fmla="*/ 2033314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2284 w 6617261"/>
              <a:gd name="connsiteY0" fmla="*/ 2011281 h 2287912"/>
              <a:gd name="connsiteX1" fmla="*/ 606122 w 6617261"/>
              <a:gd name="connsiteY1" fmla="*/ 1728283 h 2287912"/>
              <a:gd name="connsiteX2" fmla="*/ 119174 w 6617261"/>
              <a:gd name="connsiteY2" fmla="*/ 1342580 h 2287912"/>
              <a:gd name="connsiteX3" fmla="*/ 106546 w 6617261"/>
              <a:gd name="connsiteY3" fmla="*/ 588100 h 2287912"/>
              <a:gd name="connsiteX4" fmla="*/ 1326937 w 6617261"/>
              <a:gd name="connsiteY4" fmla="*/ 26992 h 2287912"/>
              <a:gd name="connsiteX5" fmla="*/ 5505616 w 6617261"/>
              <a:gd name="connsiteY5" fmla="*/ 173256 h 2287912"/>
              <a:gd name="connsiteX6" fmla="*/ 6617261 w 6617261"/>
              <a:gd name="connsiteY6" fmla="*/ 905322 h 2287912"/>
              <a:gd name="connsiteX7" fmla="*/ 6023540 w 6617261"/>
              <a:gd name="connsiteY7" fmla="*/ 1805318 h 2287912"/>
              <a:gd name="connsiteX8" fmla="*/ 2228398 w 6617261"/>
              <a:gd name="connsiteY8" fmla="*/ 2029112 h 2287912"/>
              <a:gd name="connsiteX9" fmla="*/ 1349817 w 6617261"/>
              <a:gd name="connsiteY9" fmla="*/ 2287912 h 2287912"/>
              <a:gd name="connsiteX10" fmla="*/ 1392284 w 6617261"/>
              <a:gd name="connsiteY10" fmla="*/ 2011281 h 2287912"/>
              <a:gd name="connsiteX0" fmla="*/ 1382461 w 6607438"/>
              <a:gd name="connsiteY0" fmla="*/ 2011281 h 2287912"/>
              <a:gd name="connsiteX1" fmla="*/ 596299 w 6607438"/>
              <a:gd name="connsiteY1" fmla="*/ 1728283 h 2287912"/>
              <a:gd name="connsiteX2" fmla="*/ 134568 w 6607438"/>
              <a:gd name="connsiteY2" fmla="*/ 1291168 h 2287912"/>
              <a:gd name="connsiteX3" fmla="*/ 96723 w 6607438"/>
              <a:gd name="connsiteY3" fmla="*/ 588100 h 2287912"/>
              <a:gd name="connsiteX4" fmla="*/ 1317114 w 6607438"/>
              <a:gd name="connsiteY4" fmla="*/ 26992 h 2287912"/>
              <a:gd name="connsiteX5" fmla="*/ 5495793 w 6607438"/>
              <a:gd name="connsiteY5" fmla="*/ 173256 h 2287912"/>
              <a:gd name="connsiteX6" fmla="*/ 6607438 w 6607438"/>
              <a:gd name="connsiteY6" fmla="*/ 905322 h 2287912"/>
              <a:gd name="connsiteX7" fmla="*/ 6013717 w 6607438"/>
              <a:gd name="connsiteY7" fmla="*/ 1805318 h 2287912"/>
              <a:gd name="connsiteX8" fmla="*/ 2218575 w 6607438"/>
              <a:gd name="connsiteY8" fmla="*/ 2029112 h 2287912"/>
              <a:gd name="connsiteX9" fmla="*/ 1339994 w 6607438"/>
              <a:gd name="connsiteY9" fmla="*/ 2287912 h 2287912"/>
              <a:gd name="connsiteX10" fmla="*/ 1382461 w 6607438"/>
              <a:gd name="connsiteY10" fmla="*/ 2011281 h 2287912"/>
              <a:gd name="connsiteX0" fmla="*/ 1346619 w 6571596"/>
              <a:gd name="connsiteY0" fmla="*/ 2009705 h 2286336"/>
              <a:gd name="connsiteX1" fmla="*/ 560457 w 6571596"/>
              <a:gd name="connsiteY1" fmla="*/ 1726707 h 2286336"/>
              <a:gd name="connsiteX2" fmla="*/ 98726 w 6571596"/>
              <a:gd name="connsiteY2" fmla="*/ 1289592 h 2286336"/>
              <a:gd name="connsiteX3" fmla="*/ 111313 w 6571596"/>
              <a:gd name="connsiteY3" fmla="*/ 564490 h 2286336"/>
              <a:gd name="connsiteX4" fmla="*/ 1281272 w 6571596"/>
              <a:gd name="connsiteY4" fmla="*/ 25416 h 2286336"/>
              <a:gd name="connsiteX5" fmla="*/ 5459951 w 6571596"/>
              <a:gd name="connsiteY5" fmla="*/ 171680 h 2286336"/>
              <a:gd name="connsiteX6" fmla="*/ 6571596 w 6571596"/>
              <a:gd name="connsiteY6" fmla="*/ 903746 h 2286336"/>
              <a:gd name="connsiteX7" fmla="*/ 5977875 w 6571596"/>
              <a:gd name="connsiteY7" fmla="*/ 1803742 h 2286336"/>
              <a:gd name="connsiteX8" fmla="*/ 2182733 w 6571596"/>
              <a:gd name="connsiteY8" fmla="*/ 2027536 h 2286336"/>
              <a:gd name="connsiteX9" fmla="*/ 1304152 w 6571596"/>
              <a:gd name="connsiteY9" fmla="*/ 2286336 h 2286336"/>
              <a:gd name="connsiteX10" fmla="*/ 1346619 w 6571596"/>
              <a:gd name="connsiteY10" fmla="*/ 2009705 h 2286336"/>
              <a:gd name="connsiteX0" fmla="*/ 1335993 w 6560970"/>
              <a:gd name="connsiteY0" fmla="*/ 2009705 h 2286336"/>
              <a:gd name="connsiteX1" fmla="*/ 549831 w 6560970"/>
              <a:gd name="connsiteY1" fmla="*/ 1726707 h 2286336"/>
              <a:gd name="connsiteX2" fmla="*/ 88100 w 6560970"/>
              <a:gd name="connsiteY2" fmla="*/ 1289592 h 2286336"/>
              <a:gd name="connsiteX3" fmla="*/ 100687 w 6560970"/>
              <a:gd name="connsiteY3" fmla="*/ 564490 h 2286336"/>
              <a:gd name="connsiteX4" fmla="*/ 1270646 w 6560970"/>
              <a:gd name="connsiteY4" fmla="*/ 25416 h 2286336"/>
              <a:gd name="connsiteX5" fmla="*/ 5449325 w 6560970"/>
              <a:gd name="connsiteY5" fmla="*/ 171680 h 2286336"/>
              <a:gd name="connsiteX6" fmla="*/ 6560970 w 6560970"/>
              <a:gd name="connsiteY6" fmla="*/ 903746 h 2286336"/>
              <a:gd name="connsiteX7" fmla="*/ 5967249 w 6560970"/>
              <a:gd name="connsiteY7" fmla="*/ 1803742 h 2286336"/>
              <a:gd name="connsiteX8" fmla="*/ 2172107 w 6560970"/>
              <a:gd name="connsiteY8" fmla="*/ 2027536 h 2286336"/>
              <a:gd name="connsiteX9" fmla="*/ 1293526 w 6560970"/>
              <a:gd name="connsiteY9" fmla="*/ 2286336 h 2286336"/>
              <a:gd name="connsiteX10" fmla="*/ 1335993 w 6560970"/>
              <a:gd name="connsiteY10" fmla="*/ 2009705 h 2286336"/>
              <a:gd name="connsiteX0" fmla="*/ 1320449 w 6545426"/>
              <a:gd name="connsiteY0" fmla="*/ 2009705 h 2286336"/>
              <a:gd name="connsiteX1" fmla="*/ 534287 w 6545426"/>
              <a:gd name="connsiteY1" fmla="*/ 1726707 h 2286336"/>
              <a:gd name="connsiteX2" fmla="*/ 72556 w 6545426"/>
              <a:gd name="connsiteY2" fmla="*/ 1289592 h 2286336"/>
              <a:gd name="connsiteX3" fmla="*/ 85143 w 6545426"/>
              <a:gd name="connsiteY3" fmla="*/ 564490 h 2286336"/>
              <a:gd name="connsiteX4" fmla="*/ 1255102 w 6545426"/>
              <a:gd name="connsiteY4" fmla="*/ 25416 h 2286336"/>
              <a:gd name="connsiteX5" fmla="*/ 5433781 w 6545426"/>
              <a:gd name="connsiteY5" fmla="*/ 171680 h 2286336"/>
              <a:gd name="connsiteX6" fmla="*/ 6545426 w 6545426"/>
              <a:gd name="connsiteY6" fmla="*/ 903746 h 2286336"/>
              <a:gd name="connsiteX7" fmla="*/ 5951705 w 6545426"/>
              <a:gd name="connsiteY7" fmla="*/ 1803742 h 2286336"/>
              <a:gd name="connsiteX8" fmla="*/ 2156563 w 6545426"/>
              <a:gd name="connsiteY8" fmla="*/ 2027536 h 2286336"/>
              <a:gd name="connsiteX9" fmla="*/ 1277982 w 6545426"/>
              <a:gd name="connsiteY9" fmla="*/ 2286336 h 2286336"/>
              <a:gd name="connsiteX10" fmla="*/ 1320449 w 6545426"/>
              <a:gd name="connsiteY10" fmla="*/ 2009705 h 2286336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261706 w 6486683"/>
              <a:gd name="connsiteY0" fmla="*/ 2028838 h 2305469"/>
              <a:gd name="connsiteX1" fmla="*/ 475544 w 6486683"/>
              <a:gd name="connsiteY1" fmla="*/ 1745840 h 2305469"/>
              <a:gd name="connsiteX2" fmla="*/ 26400 w 6486683"/>
              <a:gd name="connsiteY2" fmla="*/ 583623 h 2305469"/>
              <a:gd name="connsiteX3" fmla="*/ 1246792 w 6486683"/>
              <a:gd name="connsiteY3" fmla="*/ 22515 h 2305469"/>
              <a:gd name="connsiteX4" fmla="*/ 5375038 w 6486683"/>
              <a:gd name="connsiteY4" fmla="*/ 190813 h 2305469"/>
              <a:gd name="connsiteX5" fmla="*/ 6486683 w 6486683"/>
              <a:gd name="connsiteY5" fmla="*/ 922879 h 2305469"/>
              <a:gd name="connsiteX6" fmla="*/ 5892962 w 6486683"/>
              <a:gd name="connsiteY6" fmla="*/ 1822875 h 2305469"/>
              <a:gd name="connsiteX7" fmla="*/ 2097820 w 6486683"/>
              <a:gd name="connsiteY7" fmla="*/ 2046669 h 2305469"/>
              <a:gd name="connsiteX8" fmla="*/ 1219239 w 6486683"/>
              <a:gd name="connsiteY8" fmla="*/ 2305469 h 2305469"/>
              <a:gd name="connsiteX9" fmla="*/ 1261706 w 6486683"/>
              <a:gd name="connsiteY9" fmla="*/ 2028838 h 2305469"/>
              <a:gd name="connsiteX0" fmla="*/ 1278912 w 6503889"/>
              <a:gd name="connsiteY0" fmla="*/ 2028838 h 2305469"/>
              <a:gd name="connsiteX1" fmla="*/ 366669 w 6503889"/>
              <a:gd name="connsiteY1" fmla="*/ 1650360 h 2305469"/>
              <a:gd name="connsiteX2" fmla="*/ 43606 w 6503889"/>
              <a:gd name="connsiteY2" fmla="*/ 583623 h 2305469"/>
              <a:gd name="connsiteX3" fmla="*/ 1263998 w 6503889"/>
              <a:gd name="connsiteY3" fmla="*/ 22515 h 2305469"/>
              <a:gd name="connsiteX4" fmla="*/ 5392244 w 6503889"/>
              <a:gd name="connsiteY4" fmla="*/ 190813 h 2305469"/>
              <a:gd name="connsiteX5" fmla="*/ 6503889 w 6503889"/>
              <a:gd name="connsiteY5" fmla="*/ 922879 h 2305469"/>
              <a:gd name="connsiteX6" fmla="*/ 5910168 w 6503889"/>
              <a:gd name="connsiteY6" fmla="*/ 1822875 h 2305469"/>
              <a:gd name="connsiteX7" fmla="*/ 2115026 w 6503889"/>
              <a:gd name="connsiteY7" fmla="*/ 2046669 h 2305469"/>
              <a:gd name="connsiteX8" fmla="*/ 1236445 w 6503889"/>
              <a:gd name="connsiteY8" fmla="*/ 2305469 h 2305469"/>
              <a:gd name="connsiteX9" fmla="*/ 1278912 w 6503889"/>
              <a:gd name="connsiteY9" fmla="*/ 2028838 h 2305469"/>
              <a:gd name="connsiteX0" fmla="*/ 1306915 w 6531892"/>
              <a:gd name="connsiteY0" fmla="*/ 2028838 h 2305469"/>
              <a:gd name="connsiteX1" fmla="*/ 268591 w 6531892"/>
              <a:gd name="connsiteY1" fmla="*/ 1643015 h 2305469"/>
              <a:gd name="connsiteX2" fmla="*/ 71609 w 6531892"/>
              <a:gd name="connsiteY2" fmla="*/ 583623 h 2305469"/>
              <a:gd name="connsiteX3" fmla="*/ 1292001 w 6531892"/>
              <a:gd name="connsiteY3" fmla="*/ 22515 h 2305469"/>
              <a:gd name="connsiteX4" fmla="*/ 5420247 w 6531892"/>
              <a:gd name="connsiteY4" fmla="*/ 190813 h 2305469"/>
              <a:gd name="connsiteX5" fmla="*/ 6531892 w 6531892"/>
              <a:gd name="connsiteY5" fmla="*/ 922879 h 2305469"/>
              <a:gd name="connsiteX6" fmla="*/ 5938171 w 6531892"/>
              <a:gd name="connsiteY6" fmla="*/ 1822875 h 2305469"/>
              <a:gd name="connsiteX7" fmla="*/ 2143029 w 6531892"/>
              <a:gd name="connsiteY7" fmla="*/ 2046669 h 2305469"/>
              <a:gd name="connsiteX8" fmla="*/ 1264448 w 6531892"/>
              <a:gd name="connsiteY8" fmla="*/ 2305469 h 2305469"/>
              <a:gd name="connsiteX9" fmla="*/ 1306915 w 6531892"/>
              <a:gd name="connsiteY9" fmla="*/ 2028838 h 2305469"/>
              <a:gd name="connsiteX0" fmla="*/ 1322733 w 6547710"/>
              <a:gd name="connsiteY0" fmla="*/ 2028838 h 2305469"/>
              <a:gd name="connsiteX1" fmla="*/ 284409 w 6547710"/>
              <a:gd name="connsiteY1" fmla="*/ 1643015 h 2305469"/>
              <a:gd name="connsiteX2" fmla="*/ 87427 w 6547710"/>
              <a:gd name="connsiteY2" fmla="*/ 583623 h 2305469"/>
              <a:gd name="connsiteX3" fmla="*/ 1307819 w 6547710"/>
              <a:gd name="connsiteY3" fmla="*/ 22515 h 2305469"/>
              <a:gd name="connsiteX4" fmla="*/ 5436065 w 6547710"/>
              <a:gd name="connsiteY4" fmla="*/ 190813 h 2305469"/>
              <a:gd name="connsiteX5" fmla="*/ 6547710 w 6547710"/>
              <a:gd name="connsiteY5" fmla="*/ 922879 h 2305469"/>
              <a:gd name="connsiteX6" fmla="*/ 5953989 w 6547710"/>
              <a:gd name="connsiteY6" fmla="*/ 1822875 h 2305469"/>
              <a:gd name="connsiteX7" fmla="*/ 2158847 w 6547710"/>
              <a:gd name="connsiteY7" fmla="*/ 2046669 h 2305469"/>
              <a:gd name="connsiteX8" fmla="*/ 1280266 w 6547710"/>
              <a:gd name="connsiteY8" fmla="*/ 2305469 h 2305469"/>
              <a:gd name="connsiteX9" fmla="*/ 1322733 w 6547710"/>
              <a:gd name="connsiteY9" fmla="*/ 2028838 h 2305469"/>
              <a:gd name="connsiteX0" fmla="*/ 1350725 w 6575702"/>
              <a:gd name="connsiteY0" fmla="*/ 2028838 h 2305469"/>
              <a:gd name="connsiteX1" fmla="*/ 312401 w 6575702"/>
              <a:gd name="connsiteY1" fmla="*/ 1643015 h 2305469"/>
              <a:gd name="connsiteX2" fmla="*/ 115419 w 6575702"/>
              <a:gd name="connsiteY2" fmla="*/ 583623 h 2305469"/>
              <a:gd name="connsiteX3" fmla="*/ 1335811 w 6575702"/>
              <a:gd name="connsiteY3" fmla="*/ 22515 h 2305469"/>
              <a:gd name="connsiteX4" fmla="*/ 5464057 w 6575702"/>
              <a:gd name="connsiteY4" fmla="*/ 190813 h 2305469"/>
              <a:gd name="connsiteX5" fmla="*/ 6575702 w 6575702"/>
              <a:gd name="connsiteY5" fmla="*/ 922879 h 2305469"/>
              <a:gd name="connsiteX6" fmla="*/ 5981981 w 6575702"/>
              <a:gd name="connsiteY6" fmla="*/ 1822875 h 2305469"/>
              <a:gd name="connsiteX7" fmla="*/ 2186839 w 6575702"/>
              <a:gd name="connsiteY7" fmla="*/ 2046669 h 2305469"/>
              <a:gd name="connsiteX8" fmla="*/ 1308258 w 6575702"/>
              <a:gd name="connsiteY8" fmla="*/ 2305469 h 2305469"/>
              <a:gd name="connsiteX9" fmla="*/ 1350725 w 6575702"/>
              <a:gd name="connsiteY9" fmla="*/ 2028838 h 2305469"/>
              <a:gd name="connsiteX0" fmla="*/ 1334698 w 6559675"/>
              <a:gd name="connsiteY0" fmla="*/ 2033414 h 2310045"/>
              <a:gd name="connsiteX1" fmla="*/ 296374 w 6559675"/>
              <a:gd name="connsiteY1" fmla="*/ 1647591 h 2310045"/>
              <a:gd name="connsiteX2" fmla="*/ 99392 w 6559675"/>
              <a:gd name="connsiteY2" fmla="*/ 654301 h 2310045"/>
              <a:gd name="connsiteX3" fmla="*/ 1319784 w 6559675"/>
              <a:gd name="connsiteY3" fmla="*/ 27091 h 2310045"/>
              <a:gd name="connsiteX4" fmla="*/ 5448030 w 6559675"/>
              <a:gd name="connsiteY4" fmla="*/ 195389 h 2310045"/>
              <a:gd name="connsiteX5" fmla="*/ 6559675 w 6559675"/>
              <a:gd name="connsiteY5" fmla="*/ 927455 h 2310045"/>
              <a:gd name="connsiteX6" fmla="*/ 5965954 w 6559675"/>
              <a:gd name="connsiteY6" fmla="*/ 1827451 h 2310045"/>
              <a:gd name="connsiteX7" fmla="*/ 2170812 w 6559675"/>
              <a:gd name="connsiteY7" fmla="*/ 2051245 h 2310045"/>
              <a:gd name="connsiteX8" fmla="*/ 1292231 w 6559675"/>
              <a:gd name="connsiteY8" fmla="*/ 2310045 h 2310045"/>
              <a:gd name="connsiteX9" fmla="*/ 1334698 w 6559675"/>
              <a:gd name="connsiteY9" fmla="*/ 2033414 h 2310045"/>
              <a:gd name="connsiteX0" fmla="*/ 1387100 w 6612077"/>
              <a:gd name="connsiteY0" fmla="*/ 2036495 h 2313126"/>
              <a:gd name="connsiteX1" fmla="*/ 348776 w 6612077"/>
              <a:gd name="connsiteY1" fmla="*/ 1650672 h 2313126"/>
              <a:gd name="connsiteX2" fmla="*/ 88753 w 6612077"/>
              <a:gd name="connsiteY2" fmla="*/ 701450 h 2313126"/>
              <a:gd name="connsiteX3" fmla="*/ 1372186 w 6612077"/>
              <a:gd name="connsiteY3" fmla="*/ 30172 h 2313126"/>
              <a:gd name="connsiteX4" fmla="*/ 5500432 w 6612077"/>
              <a:gd name="connsiteY4" fmla="*/ 198470 h 2313126"/>
              <a:gd name="connsiteX5" fmla="*/ 6612077 w 6612077"/>
              <a:gd name="connsiteY5" fmla="*/ 930536 h 2313126"/>
              <a:gd name="connsiteX6" fmla="*/ 6018356 w 6612077"/>
              <a:gd name="connsiteY6" fmla="*/ 1830532 h 2313126"/>
              <a:gd name="connsiteX7" fmla="*/ 2223214 w 6612077"/>
              <a:gd name="connsiteY7" fmla="*/ 2054326 h 2313126"/>
              <a:gd name="connsiteX8" fmla="*/ 1344633 w 6612077"/>
              <a:gd name="connsiteY8" fmla="*/ 2313126 h 2313126"/>
              <a:gd name="connsiteX9" fmla="*/ 1387100 w 6612077"/>
              <a:gd name="connsiteY9" fmla="*/ 2036495 h 2313126"/>
              <a:gd name="connsiteX0" fmla="*/ 1391247 w 6616224"/>
              <a:gd name="connsiteY0" fmla="*/ 2036495 h 2313126"/>
              <a:gd name="connsiteX1" fmla="*/ 352923 w 6616224"/>
              <a:gd name="connsiteY1" fmla="*/ 1650672 h 2313126"/>
              <a:gd name="connsiteX2" fmla="*/ 92900 w 6616224"/>
              <a:gd name="connsiteY2" fmla="*/ 701450 h 2313126"/>
              <a:gd name="connsiteX3" fmla="*/ 1376333 w 6616224"/>
              <a:gd name="connsiteY3" fmla="*/ 30172 h 2313126"/>
              <a:gd name="connsiteX4" fmla="*/ 5504579 w 6616224"/>
              <a:gd name="connsiteY4" fmla="*/ 198470 h 2313126"/>
              <a:gd name="connsiteX5" fmla="*/ 6616224 w 6616224"/>
              <a:gd name="connsiteY5" fmla="*/ 930536 h 2313126"/>
              <a:gd name="connsiteX6" fmla="*/ 6022503 w 6616224"/>
              <a:gd name="connsiteY6" fmla="*/ 1830532 h 2313126"/>
              <a:gd name="connsiteX7" fmla="*/ 2227361 w 6616224"/>
              <a:gd name="connsiteY7" fmla="*/ 2054326 h 2313126"/>
              <a:gd name="connsiteX8" fmla="*/ 1348780 w 6616224"/>
              <a:gd name="connsiteY8" fmla="*/ 2313126 h 2313126"/>
              <a:gd name="connsiteX9" fmla="*/ 1391247 w 6616224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438885 w 6613429"/>
              <a:gd name="connsiteY0" fmla="*/ 2029150 h 2313126"/>
              <a:gd name="connsiteX1" fmla="*/ 350128 w 6613429"/>
              <a:gd name="connsiteY1" fmla="*/ 1650672 h 2313126"/>
              <a:gd name="connsiteX2" fmla="*/ 90105 w 6613429"/>
              <a:gd name="connsiteY2" fmla="*/ 701450 h 2313126"/>
              <a:gd name="connsiteX3" fmla="*/ 1373538 w 6613429"/>
              <a:gd name="connsiteY3" fmla="*/ 30172 h 2313126"/>
              <a:gd name="connsiteX4" fmla="*/ 5501784 w 6613429"/>
              <a:gd name="connsiteY4" fmla="*/ 198470 h 2313126"/>
              <a:gd name="connsiteX5" fmla="*/ 6613429 w 6613429"/>
              <a:gd name="connsiteY5" fmla="*/ 930536 h 2313126"/>
              <a:gd name="connsiteX6" fmla="*/ 6019708 w 6613429"/>
              <a:gd name="connsiteY6" fmla="*/ 1830532 h 2313126"/>
              <a:gd name="connsiteX7" fmla="*/ 2224566 w 6613429"/>
              <a:gd name="connsiteY7" fmla="*/ 2054326 h 2313126"/>
              <a:gd name="connsiteX8" fmla="*/ 1345985 w 6613429"/>
              <a:gd name="connsiteY8" fmla="*/ 2313126 h 2313126"/>
              <a:gd name="connsiteX9" fmla="*/ 1438885 w 6613429"/>
              <a:gd name="connsiteY9" fmla="*/ 2029150 h 2313126"/>
              <a:gd name="connsiteX0" fmla="*/ 1411781 w 6586325"/>
              <a:gd name="connsiteY0" fmla="*/ 2029150 h 2313126"/>
              <a:gd name="connsiteX1" fmla="*/ 323024 w 6586325"/>
              <a:gd name="connsiteY1" fmla="*/ 1650672 h 2313126"/>
              <a:gd name="connsiteX2" fmla="*/ 63001 w 6586325"/>
              <a:gd name="connsiteY2" fmla="*/ 701450 h 2313126"/>
              <a:gd name="connsiteX3" fmla="*/ 1346434 w 6586325"/>
              <a:gd name="connsiteY3" fmla="*/ 30172 h 2313126"/>
              <a:gd name="connsiteX4" fmla="*/ 5474680 w 6586325"/>
              <a:gd name="connsiteY4" fmla="*/ 198470 h 2313126"/>
              <a:gd name="connsiteX5" fmla="*/ 6586325 w 6586325"/>
              <a:gd name="connsiteY5" fmla="*/ 930536 h 2313126"/>
              <a:gd name="connsiteX6" fmla="*/ 5992604 w 6586325"/>
              <a:gd name="connsiteY6" fmla="*/ 1830532 h 2313126"/>
              <a:gd name="connsiteX7" fmla="*/ 2197462 w 6586325"/>
              <a:gd name="connsiteY7" fmla="*/ 2054326 h 2313126"/>
              <a:gd name="connsiteX8" fmla="*/ 1318881 w 6586325"/>
              <a:gd name="connsiteY8" fmla="*/ 2313126 h 2313126"/>
              <a:gd name="connsiteX9" fmla="*/ 1411781 w 6586325"/>
              <a:gd name="connsiteY9" fmla="*/ 2029150 h 2313126"/>
              <a:gd name="connsiteX0" fmla="*/ 1422251 w 6596795"/>
              <a:gd name="connsiteY0" fmla="*/ 2029150 h 2313126"/>
              <a:gd name="connsiteX1" fmla="*/ 333494 w 6596795"/>
              <a:gd name="connsiteY1" fmla="*/ 1650672 h 2313126"/>
              <a:gd name="connsiteX2" fmla="*/ 73471 w 6596795"/>
              <a:gd name="connsiteY2" fmla="*/ 701450 h 2313126"/>
              <a:gd name="connsiteX3" fmla="*/ 1356904 w 6596795"/>
              <a:gd name="connsiteY3" fmla="*/ 30172 h 2313126"/>
              <a:gd name="connsiteX4" fmla="*/ 5485150 w 6596795"/>
              <a:gd name="connsiteY4" fmla="*/ 198470 h 2313126"/>
              <a:gd name="connsiteX5" fmla="*/ 6596795 w 6596795"/>
              <a:gd name="connsiteY5" fmla="*/ 930536 h 2313126"/>
              <a:gd name="connsiteX6" fmla="*/ 6003074 w 6596795"/>
              <a:gd name="connsiteY6" fmla="*/ 1830532 h 2313126"/>
              <a:gd name="connsiteX7" fmla="*/ 2207932 w 6596795"/>
              <a:gd name="connsiteY7" fmla="*/ 2054326 h 2313126"/>
              <a:gd name="connsiteX8" fmla="*/ 1329351 w 6596795"/>
              <a:gd name="connsiteY8" fmla="*/ 2313126 h 2313126"/>
              <a:gd name="connsiteX9" fmla="*/ 1422251 w 6596795"/>
              <a:gd name="connsiteY9" fmla="*/ 2029150 h 2313126"/>
              <a:gd name="connsiteX0" fmla="*/ 1427107 w 6601651"/>
              <a:gd name="connsiteY0" fmla="*/ 2029150 h 2313126"/>
              <a:gd name="connsiteX1" fmla="*/ 338350 w 6601651"/>
              <a:gd name="connsiteY1" fmla="*/ 1650672 h 2313126"/>
              <a:gd name="connsiteX2" fmla="*/ 78327 w 6601651"/>
              <a:gd name="connsiteY2" fmla="*/ 701450 h 2313126"/>
              <a:gd name="connsiteX3" fmla="*/ 1361760 w 6601651"/>
              <a:gd name="connsiteY3" fmla="*/ 30172 h 2313126"/>
              <a:gd name="connsiteX4" fmla="*/ 5490006 w 6601651"/>
              <a:gd name="connsiteY4" fmla="*/ 198470 h 2313126"/>
              <a:gd name="connsiteX5" fmla="*/ 6601651 w 6601651"/>
              <a:gd name="connsiteY5" fmla="*/ 930536 h 2313126"/>
              <a:gd name="connsiteX6" fmla="*/ 6007930 w 6601651"/>
              <a:gd name="connsiteY6" fmla="*/ 1830532 h 2313126"/>
              <a:gd name="connsiteX7" fmla="*/ 2212788 w 6601651"/>
              <a:gd name="connsiteY7" fmla="*/ 2054326 h 2313126"/>
              <a:gd name="connsiteX8" fmla="*/ 1334207 w 6601651"/>
              <a:gd name="connsiteY8" fmla="*/ 2313126 h 2313126"/>
              <a:gd name="connsiteX9" fmla="*/ 1427107 w 6601651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98750 w 6597644"/>
              <a:gd name="connsiteY0" fmla="*/ 2029150 h 2313126"/>
              <a:gd name="connsiteX1" fmla="*/ 298554 w 6597644"/>
              <a:gd name="connsiteY1" fmla="*/ 1654147 h 2313126"/>
              <a:gd name="connsiteX2" fmla="*/ 74320 w 6597644"/>
              <a:gd name="connsiteY2" fmla="*/ 701450 h 2313126"/>
              <a:gd name="connsiteX3" fmla="*/ 1357753 w 6597644"/>
              <a:gd name="connsiteY3" fmla="*/ 30172 h 2313126"/>
              <a:gd name="connsiteX4" fmla="*/ 5485999 w 6597644"/>
              <a:gd name="connsiteY4" fmla="*/ 198470 h 2313126"/>
              <a:gd name="connsiteX5" fmla="*/ 6597644 w 6597644"/>
              <a:gd name="connsiteY5" fmla="*/ 930536 h 2313126"/>
              <a:gd name="connsiteX6" fmla="*/ 6003923 w 6597644"/>
              <a:gd name="connsiteY6" fmla="*/ 1830532 h 2313126"/>
              <a:gd name="connsiteX7" fmla="*/ 2208781 w 6597644"/>
              <a:gd name="connsiteY7" fmla="*/ 2054326 h 2313126"/>
              <a:gd name="connsiteX8" fmla="*/ 1330200 w 6597644"/>
              <a:gd name="connsiteY8" fmla="*/ 2313126 h 2313126"/>
              <a:gd name="connsiteX9" fmla="*/ 1498750 w 65976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506919 w 6605813"/>
              <a:gd name="connsiteY0" fmla="*/ 2029150 h 2313126"/>
              <a:gd name="connsiteX1" fmla="*/ 306723 w 6605813"/>
              <a:gd name="connsiteY1" fmla="*/ 1654147 h 2313126"/>
              <a:gd name="connsiteX2" fmla="*/ 82489 w 6605813"/>
              <a:gd name="connsiteY2" fmla="*/ 701450 h 2313126"/>
              <a:gd name="connsiteX3" fmla="*/ 1365922 w 6605813"/>
              <a:gd name="connsiteY3" fmla="*/ 30172 h 2313126"/>
              <a:gd name="connsiteX4" fmla="*/ 5494168 w 6605813"/>
              <a:gd name="connsiteY4" fmla="*/ 198470 h 2313126"/>
              <a:gd name="connsiteX5" fmla="*/ 6605813 w 6605813"/>
              <a:gd name="connsiteY5" fmla="*/ 930536 h 2313126"/>
              <a:gd name="connsiteX6" fmla="*/ 6012092 w 6605813"/>
              <a:gd name="connsiteY6" fmla="*/ 1830532 h 2313126"/>
              <a:gd name="connsiteX7" fmla="*/ 2216950 w 6605813"/>
              <a:gd name="connsiteY7" fmla="*/ 2054326 h 2313126"/>
              <a:gd name="connsiteX8" fmla="*/ 1338369 w 6605813"/>
              <a:gd name="connsiteY8" fmla="*/ 2313126 h 2313126"/>
              <a:gd name="connsiteX9" fmla="*/ 1506919 w 6605813"/>
              <a:gd name="connsiteY9" fmla="*/ 2029150 h 23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813" h="2313126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21491-4CA5-C9A7-E072-90C19C64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965" y="613455"/>
            <a:ext cx="4628759" cy="2083242"/>
          </a:xfrm>
        </p:spPr>
        <p:txBody>
          <a:bodyPr>
            <a:normAutofit/>
          </a:bodyPr>
          <a:lstStyle/>
          <a:p>
            <a:r>
              <a:rPr lang="ru-RU" dirty="0"/>
              <a:t>Робик-2</a:t>
            </a:r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A54E502-E41E-47D5-8AB9-683E3D3EE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4884" flipH="1">
            <a:off x="5645898" y="25325"/>
            <a:ext cx="3856838" cy="2114365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65242"/>
              <a:gd name="connsiteX1" fmla="*/ 1646266 w 4958820"/>
              <a:gd name="connsiteY1" fmla="*/ 574434 h 4165242"/>
              <a:gd name="connsiteX2" fmla="*/ 4631860 w 4958820"/>
              <a:gd name="connsiteY2" fmla="*/ 934302 h 4165242"/>
              <a:gd name="connsiteX3" fmla="*/ 4727101 w 4958820"/>
              <a:gd name="connsiteY3" fmla="*/ 3409206 h 4165242"/>
              <a:gd name="connsiteX4" fmla="*/ 3579038 w 4958820"/>
              <a:gd name="connsiteY4" fmla="*/ 4131303 h 4165242"/>
              <a:gd name="connsiteX5" fmla="*/ 964723 w 4958820"/>
              <a:gd name="connsiteY5" fmla="*/ 3953024 h 4165242"/>
              <a:gd name="connsiteX6" fmla="*/ 76447 w 4958820"/>
              <a:gd name="connsiteY6" fmla="*/ 3313039 h 4165242"/>
              <a:gd name="connsiteX7" fmla="*/ 163050 w 4958820"/>
              <a:gd name="connsiteY7" fmla="*/ 1290513 h 4165242"/>
              <a:gd name="connsiteX8" fmla="*/ 990367 w 4958820"/>
              <a:gd name="connsiteY8" fmla="*/ 590018 h 4165242"/>
              <a:gd name="connsiteX9" fmla="*/ 1008299 w 4958820"/>
              <a:gd name="connsiteY9" fmla="*/ 0 h 4165242"/>
              <a:gd name="connsiteX0" fmla="*/ 879400 w 4829921"/>
              <a:gd name="connsiteY0" fmla="*/ 0 h 4165244"/>
              <a:gd name="connsiteX1" fmla="*/ 1517367 w 4829921"/>
              <a:gd name="connsiteY1" fmla="*/ 574434 h 4165244"/>
              <a:gd name="connsiteX2" fmla="*/ 4502961 w 4829921"/>
              <a:gd name="connsiteY2" fmla="*/ 934302 h 4165244"/>
              <a:gd name="connsiteX3" fmla="*/ 4598202 w 4829921"/>
              <a:gd name="connsiteY3" fmla="*/ 3409206 h 4165244"/>
              <a:gd name="connsiteX4" fmla="*/ 3450139 w 4829921"/>
              <a:gd name="connsiteY4" fmla="*/ 4131303 h 4165244"/>
              <a:gd name="connsiteX5" fmla="*/ 835824 w 4829921"/>
              <a:gd name="connsiteY5" fmla="*/ 3953024 h 4165244"/>
              <a:gd name="connsiteX6" fmla="*/ 388743 w 4829921"/>
              <a:gd name="connsiteY6" fmla="*/ 3217428 h 4165244"/>
              <a:gd name="connsiteX7" fmla="*/ 34151 w 4829921"/>
              <a:gd name="connsiteY7" fmla="*/ 1290513 h 4165244"/>
              <a:gd name="connsiteX8" fmla="*/ 861468 w 4829921"/>
              <a:gd name="connsiteY8" fmla="*/ 590018 h 4165244"/>
              <a:gd name="connsiteX9" fmla="*/ 879400 w 4829921"/>
              <a:gd name="connsiteY9" fmla="*/ 0 h 4165244"/>
              <a:gd name="connsiteX0" fmla="*/ 879400 w 4829921"/>
              <a:gd name="connsiteY0" fmla="*/ 0 h 4138288"/>
              <a:gd name="connsiteX1" fmla="*/ 1517367 w 4829921"/>
              <a:gd name="connsiteY1" fmla="*/ 574434 h 4138288"/>
              <a:gd name="connsiteX2" fmla="*/ 4502961 w 4829921"/>
              <a:gd name="connsiteY2" fmla="*/ 934302 h 4138288"/>
              <a:gd name="connsiteX3" fmla="*/ 4598202 w 4829921"/>
              <a:gd name="connsiteY3" fmla="*/ 3409206 h 4138288"/>
              <a:gd name="connsiteX4" fmla="*/ 3450139 w 4829921"/>
              <a:gd name="connsiteY4" fmla="*/ 4131303 h 4138288"/>
              <a:gd name="connsiteX5" fmla="*/ 982153 w 4829921"/>
              <a:gd name="connsiteY5" fmla="*/ 3738143 h 4138288"/>
              <a:gd name="connsiteX6" fmla="*/ 388743 w 4829921"/>
              <a:gd name="connsiteY6" fmla="*/ 3217428 h 4138288"/>
              <a:gd name="connsiteX7" fmla="*/ 34151 w 4829921"/>
              <a:gd name="connsiteY7" fmla="*/ 1290513 h 4138288"/>
              <a:gd name="connsiteX8" fmla="*/ 861468 w 4829921"/>
              <a:gd name="connsiteY8" fmla="*/ 590018 h 4138288"/>
              <a:gd name="connsiteX9" fmla="*/ 879400 w 4829921"/>
              <a:gd name="connsiteY9" fmla="*/ 0 h 4138288"/>
              <a:gd name="connsiteX0" fmla="*/ 797965 w 4748486"/>
              <a:gd name="connsiteY0" fmla="*/ 0 h 4138290"/>
              <a:gd name="connsiteX1" fmla="*/ 1435932 w 4748486"/>
              <a:gd name="connsiteY1" fmla="*/ 574434 h 4138290"/>
              <a:gd name="connsiteX2" fmla="*/ 4421526 w 4748486"/>
              <a:gd name="connsiteY2" fmla="*/ 934302 h 4138290"/>
              <a:gd name="connsiteX3" fmla="*/ 4516767 w 4748486"/>
              <a:gd name="connsiteY3" fmla="*/ 3409206 h 4138290"/>
              <a:gd name="connsiteX4" fmla="*/ 3368704 w 4748486"/>
              <a:gd name="connsiteY4" fmla="*/ 4131303 h 4138290"/>
              <a:gd name="connsiteX5" fmla="*/ 900718 w 4748486"/>
              <a:gd name="connsiteY5" fmla="*/ 3738143 h 4138290"/>
              <a:gd name="connsiteX6" fmla="*/ 307308 w 4748486"/>
              <a:gd name="connsiteY6" fmla="*/ 3217428 h 4138290"/>
              <a:gd name="connsiteX7" fmla="*/ 42133 w 4748486"/>
              <a:gd name="connsiteY7" fmla="*/ 1485818 h 4138290"/>
              <a:gd name="connsiteX8" fmla="*/ 780033 w 4748486"/>
              <a:gd name="connsiteY8" fmla="*/ 590018 h 4138290"/>
              <a:gd name="connsiteX9" fmla="*/ 797965 w 4748486"/>
              <a:gd name="connsiteY9" fmla="*/ 0 h 4138290"/>
              <a:gd name="connsiteX0" fmla="*/ 816235 w 4766756"/>
              <a:gd name="connsiteY0" fmla="*/ 0 h 4138288"/>
              <a:gd name="connsiteX1" fmla="*/ 1454202 w 4766756"/>
              <a:gd name="connsiteY1" fmla="*/ 574434 h 4138288"/>
              <a:gd name="connsiteX2" fmla="*/ 4439796 w 4766756"/>
              <a:gd name="connsiteY2" fmla="*/ 934302 h 4138288"/>
              <a:gd name="connsiteX3" fmla="*/ 4535037 w 4766756"/>
              <a:gd name="connsiteY3" fmla="*/ 3409206 h 4138288"/>
              <a:gd name="connsiteX4" fmla="*/ 3386974 w 4766756"/>
              <a:gd name="connsiteY4" fmla="*/ 4131303 h 4138288"/>
              <a:gd name="connsiteX5" fmla="*/ 918988 w 4766756"/>
              <a:gd name="connsiteY5" fmla="*/ 3738143 h 4138288"/>
              <a:gd name="connsiteX6" fmla="*/ 205861 w 4766756"/>
              <a:gd name="connsiteY6" fmla="*/ 2965662 h 4138288"/>
              <a:gd name="connsiteX7" fmla="*/ 60403 w 4766756"/>
              <a:gd name="connsiteY7" fmla="*/ 1485818 h 4138288"/>
              <a:gd name="connsiteX8" fmla="*/ 798303 w 4766756"/>
              <a:gd name="connsiteY8" fmla="*/ 590018 h 4138288"/>
              <a:gd name="connsiteX9" fmla="*/ 816235 w 4766756"/>
              <a:gd name="connsiteY9" fmla="*/ 0 h 4138288"/>
              <a:gd name="connsiteX0" fmla="*/ 816235 w 4622539"/>
              <a:gd name="connsiteY0" fmla="*/ 0 h 4138290"/>
              <a:gd name="connsiteX1" fmla="*/ 1454202 w 4622539"/>
              <a:gd name="connsiteY1" fmla="*/ 574434 h 4138290"/>
              <a:gd name="connsiteX2" fmla="*/ 4015228 w 4622539"/>
              <a:gd name="connsiteY2" fmla="*/ 1032218 h 4138290"/>
              <a:gd name="connsiteX3" fmla="*/ 4535037 w 4622539"/>
              <a:gd name="connsiteY3" fmla="*/ 3409206 h 4138290"/>
              <a:gd name="connsiteX4" fmla="*/ 3386974 w 4622539"/>
              <a:gd name="connsiteY4" fmla="*/ 4131303 h 4138290"/>
              <a:gd name="connsiteX5" fmla="*/ 918988 w 4622539"/>
              <a:gd name="connsiteY5" fmla="*/ 3738143 h 4138290"/>
              <a:gd name="connsiteX6" fmla="*/ 205861 w 4622539"/>
              <a:gd name="connsiteY6" fmla="*/ 2965662 h 4138290"/>
              <a:gd name="connsiteX7" fmla="*/ 60403 w 4622539"/>
              <a:gd name="connsiteY7" fmla="*/ 1485818 h 4138290"/>
              <a:gd name="connsiteX8" fmla="*/ 798303 w 4622539"/>
              <a:gd name="connsiteY8" fmla="*/ 590018 h 4138290"/>
              <a:gd name="connsiteX9" fmla="*/ 816235 w 4622539"/>
              <a:gd name="connsiteY9" fmla="*/ 0 h 4138290"/>
              <a:gd name="connsiteX0" fmla="*/ 816235 w 4622539"/>
              <a:gd name="connsiteY0" fmla="*/ 0 h 4132081"/>
              <a:gd name="connsiteX1" fmla="*/ 1454202 w 4622539"/>
              <a:gd name="connsiteY1" fmla="*/ 574434 h 4132081"/>
              <a:gd name="connsiteX2" fmla="*/ 4015228 w 4622539"/>
              <a:gd name="connsiteY2" fmla="*/ 1032218 h 4132081"/>
              <a:gd name="connsiteX3" fmla="*/ 4535037 w 4622539"/>
              <a:gd name="connsiteY3" fmla="*/ 3409206 h 4132081"/>
              <a:gd name="connsiteX4" fmla="*/ 3152706 w 4622539"/>
              <a:gd name="connsiteY4" fmla="*/ 4124957 h 4132081"/>
              <a:gd name="connsiteX5" fmla="*/ 918988 w 4622539"/>
              <a:gd name="connsiteY5" fmla="*/ 3738143 h 4132081"/>
              <a:gd name="connsiteX6" fmla="*/ 205861 w 4622539"/>
              <a:gd name="connsiteY6" fmla="*/ 2965662 h 4132081"/>
              <a:gd name="connsiteX7" fmla="*/ 60403 w 4622539"/>
              <a:gd name="connsiteY7" fmla="*/ 1485818 h 4132081"/>
              <a:gd name="connsiteX8" fmla="*/ 798303 w 4622539"/>
              <a:gd name="connsiteY8" fmla="*/ 590018 h 4132081"/>
              <a:gd name="connsiteX9" fmla="*/ 816235 w 4622539"/>
              <a:gd name="connsiteY9" fmla="*/ 0 h 4132081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798303 w 4372994"/>
              <a:gd name="connsiteY8" fmla="*/ 59001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0336 w 4367095"/>
              <a:gd name="connsiteY0" fmla="*/ 0 h 4138222"/>
              <a:gd name="connsiteX1" fmla="*/ 1448303 w 4367095"/>
              <a:gd name="connsiteY1" fmla="*/ 574434 h 4138222"/>
              <a:gd name="connsiteX2" fmla="*/ 4009329 w 4367095"/>
              <a:gd name="connsiteY2" fmla="*/ 1032218 h 4138222"/>
              <a:gd name="connsiteX3" fmla="*/ 4202495 w 4367095"/>
              <a:gd name="connsiteY3" fmla="*/ 3259401 h 4138222"/>
              <a:gd name="connsiteX4" fmla="*/ 3146807 w 4367095"/>
              <a:gd name="connsiteY4" fmla="*/ 4124957 h 4138222"/>
              <a:gd name="connsiteX5" fmla="*/ 913089 w 4367095"/>
              <a:gd name="connsiteY5" fmla="*/ 3738143 h 4138222"/>
              <a:gd name="connsiteX6" fmla="*/ 199962 w 4367095"/>
              <a:gd name="connsiteY6" fmla="*/ 2965662 h 4138222"/>
              <a:gd name="connsiteX7" fmla="*/ 54504 w 4367095"/>
              <a:gd name="connsiteY7" fmla="*/ 1485818 h 4138222"/>
              <a:gd name="connsiteX8" fmla="*/ 892266 w 4367095"/>
              <a:gd name="connsiteY8" fmla="*/ 606258 h 4138222"/>
              <a:gd name="connsiteX9" fmla="*/ 810336 w 4367095"/>
              <a:gd name="connsiteY9" fmla="*/ 0 h 4138222"/>
              <a:gd name="connsiteX0" fmla="*/ 814639 w 4371398"/>
              <a:gd name="connsiteY0" fmla="*/ 0 h 4138224"/>
              <a:gd name="connsiteX1" fmla="*/ 1452606 w 4371398"/>
              <a:gd name="connsiteY1" fmla="*/ 574434 h 4138224"/>
              <a:gd name="connsiteX2" fmla="*/ 4013632 w 4371398"/>
              <a:gd name="connsiteY2" fmla="*/ 1032218 h 4138224"/>
              <a:gd name="connsiteX3" fmla="*/ 4206798 w 4371398"/>
              <a:gd name="connsiteY3" fmla="*/ 3259401 h 4138224"/>
              <a:gd name="connsiteX4" fmla="*/ 3151110 w 4371398"/>
              <a:gd name="connsiteY4" fmla="*/ 4124957 h 4138224"/>
              <a:gd name="connsiteX5" fmla="*/ 917392 w 4371398"/>
              <a:gd name="connsiteY5" fmla="*/ 3738143 h 4138224"/>
              <a:gd name="connsiteX6" fmla="*/ 184820 w 4371398"/>
              <a:gd name="connsiteY6" fmla="*/ 2971263 h 4138224"/>
              <a:gd name="connsiteX7" fmla="*/ 58807 w 4371398"/>
              <a:gd name="connsiteY7" fmla="*/ 1485818 h 4138224"/>
              <a:gd name="connsiteX8" fmla="*/ 896569 w 4371398"/>
              <a:gd name="connsiteY8" fmla="*/ 606258 h 4138224"/>
              <a:gd name="connsiteX9" fmla="*/ 814639 w 4371398"/>
              <a:gd name="connsiteY9" fmla="*/ 0 h 4138224"/>
              <a:gd name="connsiteX0" fmla="*/ 824982 w 4381741"/>
              <a:gd name="connsiteY0" fmla="*/ 0 h 4138222"/>
              <a:gd name="connsiteX1" fmla="*/ 1462949 w 4381741"/>
              <a:gd name="connsiteY1" fmla="*/ 574434 h 4138222"/>
              <a:gd name="connsiteX2" fmla="*/ 4023975 w 4381741"/>
              <a:gd name="connsiteY2" fmla="*/ 1032218 h 4138222"/>
              <a:gd name="connsiteX3" fmla="*/ 4217141 w 4381741"/>
              <a:gd name="connsiteY3" fmla="*/ 3259401 h 4138222"/>
              <a:gd name="connsiteX4" fmla="*/ 3161453 w 4381741"/>
              <a:gd name="connsiteY4" fmla="*/ 4124957 h 4138222"/>
              <a:gd name="connsiteX5" fmla="*/ 927735 w 4381741"/>
              <a:gd name="connsiteY5" fmla="*/ 3738143 h 4138222"/>
              <a:gd name="connsiteX6" fmla="*/ 195163 w 4381741"/>
              <a:gd name="connsiteY6" fmla="*/ 2971263 h 4138222"/>
              <a:gd name="connsiteX7" fmla="*/ 69150 w 4381741"/>
              <a:gd name="connsiteY7" fmla="*/ 1485818 h 4138222"/>
              <a:gd name="connsiteX8" fmla="*/ 906912 w 4381741"/>
              <a:gd name="connsiteY8" fmla="*/ 606258 h 4138222"/>
              <a:gd name="connsiteX9" fmla="*/ 824982 w 4381741"/>
              <a:gd name="connsiteY9" fmla="*/ 0 h 4138222"/>
              <a:gd name="connsiteX0" fmla="*/ 824982 w 4385632"/>
              <a:gd name="connsiteY0" fmla="*/ 0 h 4138224"/>
              <a:gd name="connsiteX1" fmla="*/ 1462949 w 4385632"/>
              <a:gd name="connsiteY1" fmla="*/ 574434 h 4138224"/>
              <a:gd name="connsiteX2" fmla="*/ 4023975 w 4385632"/>
              <a:gd name="connsiteY2" fmla="*/ 1032218 h 4138224"/>
              <a:gd name="connsiteX3" fmla="*/ 4217141 w 4385632"/>
              <a:gd name="connsiteY3" fmla="*/ 3259401 h 4138224"/>
              <a:gd name="connsiteX4" fmla="*/ 3161453 w 4385632"/>
              <a:gd name="connsiteY4" fmla="*/ 4124957 h 4138224"/>
              <a:gd name="connsiteX5" fmla="*/ 927735 w 4385632"/>
              <a:gd name="connsiteY5" fmla="*/ 3738143 h 4138224"/>
              <a:gd name="connsiteX6" fmla="*/ 195163 w 4385632"/>
              <a:gd name="connsiteY6" fmla="*/ 2971263 h 4138224"/>
              <a:gd name="connsiteX7" fmla="*/ 69150 w 4385632"/>
              <a:gd name="connsiteY7" fmla="*/ 1485818 h 4138224"/>
              <a:gd name="connsiteX8" fmla="*/ 906912 w 4385632"/>
              <a:gd name="connsiteY8" fmla="*/ 606258 h 4138224"/>
              <a:gd name="connsiteX9" fmla="*/ 824982 w 4385632"/>
              <a:gd name="connsiteY9" fmla="*/ 0 h 4138224"/>
              <a:gd name="connsiteX0" fmla="*/ 832223 w 4392873"/>
              <a:gd name="connsiteY0" fmla="*/ 0 h 4138222"/>
              <a:gd name="connsiteX1" fmla="*/ 1470190 w 4392873"/>
              <a:gd name="connsiteY1" fmla="*/ 574434 h 4138222"/>
              <a:gd name="connsiteX2" fmla="*/ 4031216 w 4392873"/>
              <a:gd name="connsiteY2" fmla="*/ 1032218 h 4138222"/>
              <a:gd name="connsiteX3" fmla="*/ 4224382 w 4392873"/>
              <a:gd name="connsiteY3" fmla="*/ 3259401 h 4138222"/>
              <a:gd name="connsiteX4" fmla="*/ 3168694 w 4392873"/>
              <a:gd name="connsiteY4" fmla="*/ 4124957 h 4138222"/>
              <a:gd name="connsiteX5" fmla="*/ 934976 w 4392873"/>
              <a:gd name="connsiteY5" fmla="*/ 3738143 h 4138222"/>
              <a:gd name="connsiteX6" fmla="*/ 179579 w 4392873"/>
              <a:gd name="connsiteY6" fmla="*/ 3046439 h 4138222"/>
              <a:gd name="connsiteX7" fmla="*/ 76391 w 4392873"/>
              <a:gd name="connsiteY7" fmla="*/ 1485818 h 4138222"/>
              <a:gd name="connsiteX8" fmla="*/ 914153 w 4392873"/>
              <a:gd name="connsiteY8" fmla="*/ 606258 h 4138222"/>
              <a:gd name="connsiteX9" fmla="*/ 832223 w 4392873"/>
              <a:gd name="connsiteY9" fmla="*/ 0 h 4138222"/>
              <a:gd name="connsiteX0" fmla="*/ 823971 w 4384621"/>
              <a:gd name="connsiteY0" fmla="*/ 0 h 4138224"/>
              <a:gd name="connsiteX1" fmla="*/ 1461938 w 4384621"/>
              <a:gd name="connsiteY1" fmla="*/ 574434 h 4138224"/>
              <a:gd name="connsiteX2" fmla="*/ 4022964 w 4384621"/>
              <a:gd name="connsiteY2" fmla="*/ 1032218 h 4138224"/>
              <a:gd name="connsiteX3" fmla="*/ 4216130 w 4384621"/>
              <a:gd name="connsiteY3" fmla="*/ 3259401 h 4138224"/>
              <a:gd name="connsiteX4" fmla="*/ 3160442 w 4384621"/>
              <a:gd name="connsiteY4" fmla="*/ 4124957 h 4138224"/>
              <a:gd name="connsiteX5" fmla="*/ 926724 w 4384621"/>
              <a:gd name="connsiteY5" fmla="*/ 3738143 h 4138224"/>
              <a:gd name="connsiteX6" fmla="*/ 171327 w 4384621"/>
              <a:gd name="connsiteY6" fmla="*/ 3046439 h 4138224"/>
              <a:gd name="connsiteX7" fmla="*/ 68139 w 4384621"/>
              <a:gd name="connsiteY7" fmla="*/ 1485818 h 4138224"/>
              <a:gd name="connsiteX8" fmla="*/ 905901 w 4384621"/>
              <a:gd name="connsiteY8" fmla="*/ 606258 h 4138224"/>
              <a:gd name="connsiteX9" fmla="*/ 823971 w 4384621"/>
              <a:gd name="connsiteY9" fmla="*/ 0 h 4138224"/>
              <a:gd name="connsiteX0" fmla="*/ 806189 w 4366839"/>
              <a:gd name="connsiteY0" fmla="*/ 0 h 4138222"/>
              <a:gd name="connsiteX1" fmla="*/ 1444156 w 4366839"/>
              <a:gd name="connsiteY1" fmla="*/ 574434 h 4138222"/>
              <a:gd name="connsiteX2" fmla="*/ 4005182 w 4366839"/>
              <a:gd name="connsiteY2" fmla="*/ 1032218 h 4138222"/>
              <a:gd name="connsiteX3" fmla="*/ 4198348 w 4366839"/>
              <a:gd name="connsiteY3" fmla="*/ 3259401 h 4138222"/>
              <a:gd name="connsiteX4" fmla="*/ 3142660 w 4366839"/>
              <a:gd name="connsiteY4" fmla="*/ 4124957 h 4138222"/>
              <a:gd name="connsiteX5" fmla="*/ 908942 w 4366839"/>
              <a:gd name="connsiteY5" fmla="*/ 3738143 h 4138222"/>
              <a:gd name="connsiteX6" fmla="*/ 153545 w 4366839"/>
              <a:gd name="connsiteY6" fmla="*/ 3046439 h 4138222"/>
              <a:gd name="connsiteX7" fmla="*/ 50357 w 4366839"/>
              <a:gd name="connsiteY7" fmla="*/ 1485818 h 4138222"/>
              <a:gd name="connsiteX8" fmla="*/ 888119 w 4366839"/>
              <a:gd name="connsiteY8" fmla="*/ 606258 h 4138222"/>
              <a:gd name="connsiteX9" fmla="*/ 806189 w 4366839"/>
              <a:gd name="connsiteY9" fmla="*/ 0 h 4138222"/>
              <a:gd name="connsiteX0" fmla="*/ 806189 w 4366839"/>
              <a:gd name="connsiteY0" fmla="*/ 0 h 4138224"/>
              <a:gd name="connsiteX1" fmla="*/ 1444156 w 4366839"/>
              <a:gd name="connsiteY1" fmla="*/ 574434 h 4138224"/>
              <a:gd name="connsiteX2" fmla="*/ 4005182 w 4366839"/>
              <a:gd name="connsiteY2" fmla="*/ 1032218 h 4138224"/>
              <a:gd name="connsiteX3" fmla="*/ 4198348 w 4366839"/>
              <a:gd name="connsiteY3" fmla="*/ 3259401 h 4138224"/>
              <a:gd name="connsiteX4" fmla="*/ 3142660 w 4366839"/>
              <a:gd name="connsiteY4" fmla="*/ 4124957 h 4138224"/>
              <a:gd name="connsiteX5" fmla="*/ 908942 w 4366839"/>
              <a:gd name="connsiteY5" fmla="*/ 3738143 h 4138224"/>
              <a:gd name="connsiteX6" fmla="*/ 153545 w 4366839"/>
              <a:gd name="connsiteY6" fmla="*/ 3046439 h 4138224"/>
              <a:gd name="connsiteX7" fmla="*/ 50357 w 4366839"/>
              <a:gd name="connsiteY7" fmla="*/ 1485818 h 4138224"/>
              <a:gd name="connsiteX8" fmla="*/ 888119 w 4366839"/>
              <a:gd name="connsiteY8" fmla="*/ 606258 h 4138224"/>
              <a:gd name="connsiteX9" fmla="*/ 806189 w 4366839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104082 w 4317376"/>
              <a:gd name="connsiteY6" fmla="*/ 3046439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224"/>
              <a:gd name="connsiteX1" fmla="*/ 1394693 w 4317376"/>
              <a:gd name="connsiteY1" fmla="*/ 574434 h 4138224"/>
              <a:gd name="connsiteX2" fmla="*/ 3955719 w 4317376"/>
              <a:gd name="connsiteY2" fmla="*/ 1032218 h 4138224"/>
              <a:gd name="connsiteX3" fmla="*/ 4148885 w 4317376"/>
              <a:gd name="connsiteY3" fmla="*/ 3259401 h 4138224"/>
              <a:gd name="connsiteX4" fmla="*/ 3093197 w 4317376"/>
              <a:gd name="connsiteY4" fmla="*/ 4124957 h 4138224"/>
              <a:gd name="connsiteX5" fmla="*/ 859479 w 4317376"/>
              <a:gd name="connsiteY5" fmla="*/ 3738143 h 4138224"/>
              <a:gd name="connsiteX6" fmla="*/ 219159 w 4317376"/>
              <a:gd name="connsiteY6" fmla="*/ 3144044 h 4138224"/>
              <a:gd name="connsiteX7" fmla="*/ 894 w 4317376"/>
              <a:gd name="connsiteY7" fmla="*/ 1485818 h 4138224"/>
              <a:gd name="connsiteX8" fmla="*/ 838656 w 4317376"/>
              <a:gd name="connsiteY8" fmla="*/ 606258 h 4138224"/>
              <a:gd name="connsiteX9" fmla="*/ 756726 w 4317376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232580 w 4317376"/>
              <a:gd name="connsiteY6" fmla="*/ 3163758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706 w 4324356"/>
              <a:gd name="connsiteY0" fmla="*/ 0 h 4138731"/>
              <a:gd name="connsiteX1" fmla="*/ 1401673 w 4324356"/>
              <a:gd name="connsiteY1" fmla="*/ 574434 h 4138731"/>
              <a:gd name="connsiteX2" fmla="*/ 3962699 w 4324356"/>
              <a:gd name="connsiteY2" fmla="*/ 1032218 h 4138731"/>
              <a:gd name="connsiteX3" fmla="*/ 4155865 w 4324356"/>
              <a:gd name="connsiteY3" fmla="*/ 3259401 h 4138731"/>
              <a:gd name="connsiteX4" fmla="*/ 3100177 w 4324356"/>
              <a:gd name="connsiteY4" fmla="*/ 4124957 h 4138731"/>
              <a:gd name="connsiteX5" fmla="*/ 904502 w 4324356"/>
              <a:gd name="connsiteY5" fmla="*/ 3744330 h 4138731"/>
              <a:gd name="connsiteX6" fmla="*/ 239560 w 4324356"/>
              <a:gd name="connsiteY6" fmla="*/ 3163758 h 4138731"/>
              <a:gd name="connsiteX7" fmla="*/ 1004 w 4324356"/>
              <a:gd name="connsiteY7" fmla="*/ 1528534 h 4138731"/>
              <a:gd name="connsiteX8" fmla="*/ 845636 w 4324356"/>
              <a:gd name="connsiteY8" fmla="*/ 606258 h 4138731"/>
              <a:gd name="connsiteX9" fmla="*/ 763706 w 4324356"/>
              <a:gd name="connsiteY9" fmla="*/ 0 h 4138731"/>
              <a:gd name="connsiteX0" fmla="*/ 763710 w 4324360"/>
              <a:gd name="connsiteY0" fmla="*/ 0 h 4138731"/>
              <a:gd name="connsiteX1" fmla="*/ 1401677 w 4324360"/>
              <a:gd name="connsiteY1" fmla="*/ 574434 h 4138731"/>
              <a:gd name="connsiteX2" fmla="*/ 3962703 w 4324360"/>
              <a:gd name="connsiteY2" fmla="*/ 1032218 h 4138731"/>
              <a:gd name="connsiteX3" fmla="*/ 4155869 w 4324360"/>
              <a:gd name="connsiteY3" fmla="*/ 3259401 h 4138731"/>
              <a:gd name="connsiteX4" fmla="*/ 3100181 w 4324360"/>
              <a:gd name="connsiteY4" fmla="*/ 4124957 h 4138731"/>
              <a:gd name="connsiteX5" fmla="*/ 904506 w 4324360"/>
              <a:gd name="connsiteY5" fmla="*/ 3744330 h 4138731"/>
              <a:gd name="connsiteX6" fmla="*/ 239564 w 4324360"/>
              <a:gd name="connsiteY6" fmla="*/ 3163758 h 4138731"/>
              <a:gd name="connsiteX7" fmla="*/ 1008 w 4324360"/>
              <a:gd name="connsiteY7" fmla="*/ 1528534 h 4138731"/>
              <a:gd name="connsiteX8" fmla="*/ 845640 w 4324360"/>
              <a:gd name="connsiteY8" fmla="*/ 606258 h 4138731"/>
              <a:gd name="connsiteX9" fmla="*/ 763710 w 4324360"/>
              <a:gd name="connsiteY9" fmla="*/ 0 h 41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4360" h="4138731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2DD12-FD73-E18B-D536-9E2F0CA63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6998" y="618510"/>
            <a:ext cx="3397611" cy="125632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Лабиринтист</a:t>
            </a:r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FCBF8AE-1318-4240-B3C3-A276ADFA5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4884" flipH="1">
            <a:off x="5612130" y="-2961"/>
            <a:ext cx="3856838" cy="2114365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65242"/>
              <a:gd name="connsiteX1" fmla="*/ 1646266 w 4958820"/>
              <a:gd name="connsiteY1" fmla="*/ 574434 h 4165242"/>
              <a:gd name="connsiteX2" fmla="*/ 4631860 w 4958820"/>
              <a:gd name="connsiteY2" fmla="*/ 934302 h 4165242"/>
              <a:gd name="connsiteX3" fmla="*/ 4727101 w 4958820"/>
              <a:gd name="connsiteY3" fmla="*/ 3409206 h 4165242"/>
              <a:gd name="connsiteX4" fmla="*/ 3579038 w 4958820"/>
              <a:gd name="connsiteY4" fmla="*/ 4131303 h 4165242"/>
              <a:gd name="connsiteX5" fmla="*/ 964723 w 4958820"/>
              <a:gd name="connsiteY5" fmla="*/ 3953024 h 4165242"/>
              <a:gd name="connsiteX6" fmla="*/ 76447 w 4958820"/>
              <a:gd name="connsiteY6" fmla="*/ 3313039 h 4165242"/>
              <a:gd name="connsiteX7" fmla="*/ 163050 w 4958820"/>
              <a:gd name="connsiteY7" fmla="*/ 1290513 h 4165242"/>
              <a:gd name="connsiteX8" fmla="*/ 990367 w 4958820"/>
              <a:gd name="connsiteY8" fmla="*/ 590018 h 4165242"/>
              <a:gd name="connsiteX9" fmla="*/ 1008299 w 4958820"/>
              <a:gd name="connsiteY9" fmla="*/ 0 h 4165242"/>
              <a:gd name="connsiteX0" fmla="*/ 879400 w 4829921"/>
              <a:gd name="connsiteY0" fmla="*/ 0 h 4165244"/>
              <a:gd name="connsiteX1" fmla="*/ 1517367 w 4829921"/>
              <a:gd name="connsiteY1" fmla="*/ 574434 h 4165244"/>
              <a:gd name="connsiteX2" fmla="*/ 4502961 w 4829921"/>
              <a:gd name="connsiteY2" fmla="*/ 934302 h 4165244"/>
              <a:gd name="connsiteX3" fmla="*/ 4598202 w 4829921"/>
              <a:gd name="connsiteY3" fmla="*/ 3409206 h 4165244"/>
              <a:gd name="connsiteX4" fmla="*/ 3450139 w 4829921"/>
              <a:gd name="connsiteY4" fmla="*/ 4131303 h 4165244"/>
              <a:gd name="connsiteX5" fmla="*/ 835824 w 4829921"/>
              <a:gd name="connsiteY5" fmla="*/ 3953024 h 4165244"/>
              <a:gd name="connsiteX6" fmla="*/ 388743 w 4829921"/>
              <a:gd name="connsiteY6" fmla="*/ 3217428 h 4165244"/>
              <a:gd name="connsiteX7" fmla="*/ 34151 w 4829921"/>
              <a:gd name="connsiteY7" fmla="*/ 1290513 h 4165244"/>
              <a:gd name="connsiteX8" fmla="*/ 861468 w 4829921"/>
              <a:gd name="connsiteY8" fmla="*/ 590018 h 4165244"/>
              <a:gd name="connsiteX9" fmla="*/ 879400 w 4829921"/>
              <a:gd name="connsiteY9" fmla="*/ 0 h 4165244"/>
              <a:gd name="connsiteX0" fmla="*/ 879400 w 4829921"/>
              <a:gd name="connsiteY0" fmla="*/ 0 h 4138288"/>
              <a:gd name="connsiteX1" fmla="*/ 1517367 w 4829921"/>
              <a:gd name="connsiteY1" fmla="*/ 574434 h 4138288"/>
              <a:gd name="connsiteX2" fmla="*/ 4502961 w 4829921"/>
              <a:gd name="connsiteY2" fmla="*/ 934302 h 4138288"/>
              <a:gd name="connsiteX3" fmla="*/ 4598202 w 4829921"/>
              <a:gd name="connsiteY3" fmla="*/ 3409206 h 4138288"/>
              <a:gd name="connsiteX4" fmla="*/ 3450139 w 4829921"/>
              <a:gd name="connsiteY4" fmla="*/ 4131303 h 4138288"/>
              <a:gd name="connsiteX5" fmla="*/ 982153 w 4829921"/>
              <a:gd name="connsiteY5" fmla="*/ 3738143 h 4138288"/>
              <a:gd name="connsiteX6" fmla="*/ 388743 w 4829921"/>
              <a:gd name="connsiteY6" fmla="*/ 3217428 h 4138288"/>
              <a:gd name="connsiteX7" fmla="*/ 34151 w 4829921"/>
              <a:gd name="connsiteY7" fmla="*/ 1290513 h 4138288"/>
              <a:gd name="connsiteX8" fmla="*/ 861468 w 4829921"/>
              <a:gd name="connsiteY8" fmla="*/ 590018 h 4138288"/>
              <a:gd name="connsiteX9" fmla="*/ 879400 w 4829921"/>
              <a:gd name="connsiteY9" fmla="*/ 0 h 4138288"/>
              <a:gd name="connsiteX0" fmla="*/ 797965 w 4748486"/>
              <a:gd name="connsiteY0" fmla="*/ 0 h 4138290"/>
              <a:gd name="connsiteX1" fmla="*/ 1435932 w 4748486"/>
              <a:gd name="connsiteY1" fmla="*/ 574434 h 4138290"/>
              <a:gd name="connsiteX2" fmla="*/ 4421526 w 4748486"/>
              <a:gd name="connsiteY2" fmla="*/ 934302 h 4138290"/>
              <a:gd name="connsiteX3" fmla="*/ 4516767 w 4748486"/>
              <a:gd name="connsiteY3" fmla="*/ 3409206 h 4138290"/>
              <a:gd name="connsiteX4" fmla="*/ 3368704 w 4748486"/>
              <a:gd name="connsiteY4" fmla="*/ 4131303 h 4138290"/>
              <a:gd name="connsiteX5" fmla="*/ 900718 w 4748486"/>
              <a:gd name="connsiteY5" fmla="*/ 3738143 h 4138290"/>
              <a:gd name="connsiteX6" fmla="*/ 307308 w 4748486"/>
              <a:gd name="connsiteY6" fmla="*/ 3217428 h 4138290"/>
              <a:gd name="connsiteX7" fmla="*/ 42133 w 4748486"/>
              <a:gd name="connsiteY7" fmla="*/ 1485818 h 4138290"/>
              <a:gd name="connsiteX8" fmla="*/ 780033 w 4748486"/>
              <a:gd name="connsiteY8" fmla="*/ 590018 h 4138290"/>
              <a:gd name="connsiteX9" fmla="*/ 797965 w 4748486"/>
              <a:gd name="connsiteY9" fmla="*/ 0 h 4138290"/>
              <a:gd name="connsiteX0" fmla="*/ 816235 w 4766756"/>
              <a:gd name="connsiteY0" fmla="*/ 0 h 4138288"/>
              <a:gd name="connsiteX1" fmla="*/ 1454202 w 4766756"/>
              <a:gd name="connsiteY1" fmla="*/ 574434 h 4138288"/>
              <a:gd name="connsiteX2" fmla="*/ 4439796 w 4766756"/>
              <a:gd name="connsiteY2" fmla="*/ 934302 h 4138288"/>
              <a:gd name="connsiteX3" fmla="*/ 4535037 w 4766756"/>
              <a:gd name="connsiteY3" fmla="*/ 3409206 h 4138288"/>
              <a:gd name="connsiteX4" fmla="*/ 3386974 w 4766756"/>
              <a:gd name="connsiteY4" fmla="*/ 4131303 h 4138288"/>
              <a:gd name="connsiteX5" fmla="*/ 918988 w 4766756"/>
              <a:gd name="connsiteY5" fmla="*/ 3738143 h 4138288"/>
              <a:gd name="connsiteX6" fmla="*/ 205861 w 4766756"/>
              <a:gd name="connsiteY6" fmla="*/ 2965662 h 4138288"/>
              <a:gd name="connsiteX7" fmla="*/ 60403 w 4766756"/>
              <a:gd name="connsiteY7" fmla="*/ 1485818 h 4138288"/>
              <a:gd name="connsiteX8" fmla="*/ 798303 w 4766756"/>
              <a:gd name="connsiteY8" fmla="*/ 590018 h 4138288"/>
              <a:gd name="connsiteX9" fmla="*/ 816235 w 4766756"/>
              <a:gd name="connsiteY9" fmla="*/ 0 h 4138288"/>
              <a:gd name="connsiteX0" fmla="*/ 816235 w 4622539"/>
              <a:gd name="connsiteY0" fmla="*/ 0 h 4138290"/>
              <a:gd name="connsiteX1" fmla="*/ 1454202 w 4622539"/>
              <a:gd name="connsiteY1" fmla="*/ 574434 h 4138290"/>
              <a:gd name="connsiteX2" fmla="*/ 4015228 w 4622539"/>
              <a:gd name="connsiteY2" fmla="*/ 1032218 h 4138290"/>
              <a:gd name="connsiteX3" fmla="*/ 4535037 w 4622539"/>
              <a:gd name="connsiteY3" fmla="*/ 3409206 h 4138290"/>
              <a:gd name="connsiteX4" fmla="*/ 3386974 w 4622539"/>
              <a:gd name="connsiteY4" fmla="*/ 4131303 h 4138290"/>
              <a:gd name="connsiteX5" fmla="*/ 918988 w 4622539"/>
              <a:gd name="connsiteY5" fmla="*/ 3738143 h 4138290"/>
              <a:gd name="connsiteX6" fmla="*/ 205861 w 4622539"/>
              <a:gd name="connsiteY6" fmla="*/ 2965662 h 4138290"/>
              <a:gd name="connsiteX7" fmla="*/ 60403 w 4622539"/>
              <a:gd name="connsiteY7" fmla="*/ 1485818 h 4138290"/>
              <a:gd name="connsiteX8" fmla="*/ 798303 w 4622539"/>
              <a:gd name="connsiteY8" fmla="*/ 590018 h 4138290"/>
              <a:gd name="connsiteX9" fmla="*/ 816235 w 4622539"/>
              <a:gd name="connsiteY9" fmla="*/ 0 h 4138290"/>
              <a:gd name="connsiteX0" fmla="*/ 816235 w 4622539"/>
              <a:gd name="connsiteY0" fmla="*/ 0 h 4132081"/>
              <a:gd name="connsiteX1" fmla="*/ 1454202 w 4622539"/>
              <a:gd name="connsiteY1" fmla="*/ 574434 h 4132081"/>
              <a:gd name="connsiteX2" fmla="*/ 4015228 w 4622539"/>
              <a:gd name="connsiteY2" fmla="*/ 1032218 h 4132081"/>
              <a:gd name="connsiteX3" fmla="*/ 4535037 w 4622539"/>
              <a:gd name="connsiteY3" fmla="*/ 3409206 h 4132081"/>
              <a:gd name="connsiteX4" fmla="*/ 3152706 w 4622539"/>
              <a:gd name="connsiteY4" fmla="*/ 4124957 h 4132081"/>
              <a:gd name="connsiteX5" fmla="*/ 918988 w 4622539"/>
              <a:gd name="connsiteY5" fmla="*/ 3738143 h 4132081"/>
              <a:gd name="connsiteX6" fmla="*/ 205861 w 4622539"/>
              <a:gd name="connsiteY6" fmla="*/ 2965662 h 4132081"/>
              <a:gd name="connsiteX7" fmla="*/ 60403 w 4622539"/>
              <a:gd name="connsiteY7" fmla="*/ 1485818 h 4132081"/>
              <a:gd name="connsiteX8" fmla="*/ 798303 w 4622539"/>
              <a:gd name="connsiteY8" fmla="*/ 590018 h 4132081"/>
              <a:gd name="connsiteX9" fmla="*/ 816235 w 4622539"/>
              <a:gd name="connsiteY9" fmla="*/ 0 h 4132081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798303 w 4372994"/>
              <a:gd name="connsiteY8" fmla="*/ 59001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0336 w 4367095"/>
              <a:gd name="connsiteY0" fmla="*/ 0 h 4138222"/>
              <a:gd name="connsiteX1" fmla="*/ 1448303 w 4367095"/>
              <a:gd name="connsiteY1" fmla="*/ 574434 h 4138222"/>
              <a:gd name="connsiteX2" fmla="*/ 4009329 w 4367095"/>
              <a:gd name="connsiteY2" fmla="*/ 1032218 h 4138222"/>
              <a:gd name="connsiteX3" fmla="*/ 4202495 w 4367095"/>
              <a:gd name="connsiteY3" fmla="*/ 3259401 h 4138222"/>
              <a:gd name="connsiteX4" fmla="*/ 3146807 w 4367095"/>
              <a:gd name="connsiteY4" fmla="*/ 4124957 h 4138222"/>
              <a:gd name="connsiteX5" fmla="*/ 913089 w 4367095"/>
              <a:gd name="connsiteY5" fmla="*/ 3738143 h 4138222"/>
              <a:gd name="connsiteX6" fmla="*/ 199962 w 4367095"/>
              <a:gd name="connsiteY6" fmla="*/ 2965662 h 4138222"/>
              <a:gd name="connsiteX7" fmla="*/ 54504 w 4367095"/>
              <a:gd name="connsiteY7" fmla="*/ 1485818 h 4138222"/>
              <a:gd name="connsiteX8" fmla="*/ 892266 w 4367095"/>
              <a:gd name="connsiteY8" fmla="*/ 606258 h 4138222"/>
              <a:gd name="connsiteX9" fmla="*/ 810336 w 4367095"/>
              <a:gd name="connsiteY9" fmla="*/ 0 h 4138222"/>
              <a:gd name="connsiteX0" fmla="*/ 814639 w 4371398"/>
              <a:gd name="connsiteY0" fmla="*/ 0 h 4138224"/>
              <a:gd name="connsiteX1" fmla="*/ 1452606 w 4371398"/>
              <a:gd name="connsiteY1" fmla="*/ 574434 h 4138224"/>
              <a:gd name="connsiteX2" fmla="*/ 4013632 w 4371398"/>
              <a:gd name="connsiteY2" fmla="*/ 1032218 h 4138224"/>
              <a:gd name="connsiteX3" fmla="*/ 4206798 w 4371398"/>
              <a:gd name="connsiteY3" fmla="*/ 3259401 h 4138224"/>
              <a:gd name="connsiteX4" fmla="*/ 3151110 w 4371398"/>
              <a:gd name="connsiteY4" fmla="*/ 4124957 h 4138224"/>
              <a:gd name="connsiteX5" fmla="*/ 917392 w 4371398"/>
              <a:gd name="connsiteY5" fmla="*/ 3738143 h 4138224"/>
              <a:gd name="connsiteX6" fmla="*/ 184820 w 4371398"/>
              <a:gd name="connsiteY6" fmla="*/ 2971263 h 4138224"/>
              <a:gd name="connsiteX7" fmla="*/ 58807 w 4371398"/>
              <a:gd name="connsiteY7" fmla="*/ 1485818 h 4138224"/>
              <a:gd name="connsiteX8" fmla="*/ 896569 w 4371398"/>
              <a:gd name="connsiteY8" fmla="*/ 606258 h 4138224"/>
              <a:gd name="connsiteX9" fmla="*/ 814639 w 4371398"/>
              <a:gd name="connsiteY9" fmla="*/ 0 h 4138224"/>
              <a:gd name="connsiteX0" fmla="*/ 824982 w 4381741"/>
              <a:gd name="connsiteY0" fmla="*/ 0 h 4138222"/>
              <a:gd name="connsiteX1" fmla="*/ 1462949 w 4381741"/>
              <a:gd name="connsiteY1" fmla="*/ 574434 h 4138222"/>
              <a:gd name="connsiteX2" fmla="*/ 4023975 w 4381741"/>
              <a:gd name="connsiteY2" fmla="*/ 1032218 h 4138222"/>
              <a:gd name="connsiteX3" fmla="*/ 4217141 w 4381741"/>
              <a:gd name="connsiteY3" fmla="*/ 3259401 h 4138222"/>
              <a:gd name="connsiteX4" fmla="*/ 3161453 w 4381741"/>
              <a:gd name="connsiteY4" fmla="*/ 4124957 h 4138222"/>
              <a:gd name="connsiteX5" fmla="*/ 927735 w 4381741"/>
              <a:gd name="connsiteY5" fmla="*/ 3738143 h 4138222"/>
              <a:gd name="connsiteX6" fmla="*/ 195163 w 4381741"/>
              <a:gd name="connsiteY6" fmla="*/ 2971263 h 4138222"/>
              <a:gd name="connsiteX7" fmla="*/ 69150 w 4381741"/>
              <a:gd name="connsiteY7" fmla="*/ 1485818 h 4138222"/>
              <a:gd name="connsiteX8" fmla="*/ 906912 w 4381741"/>
              <a:gd name="connsiteY8" fmla="*/ 606258 h 4138222"/>
              <a:gd name="connsiteX9" fmla="*/ 824982 w 4381741"/>
              <a:gd name="connsiteY9" fmla="*/ 0 h 4138222"/>
              <a:gd name="connsiteX0" fmla="*/ 824982 w 4385632"/>
              <a:gd name="connsiteY0" fmla="*/ 0 h 4138224"/>
              <a:gd name="connsiteX1" fmla="*/ 1462949 w 4385632"/>
              <a:gd name="connsiteY1" fmla="*/ 574434 h 4138224"/>
              <a:gd name="connsiteX2" fmla="*/ 4023975 w 4385632"/>
              <a:gd name="connsiteY2" fmla="*/ 1032218 h 4138224"/>
              <a:gd name="connsiteX3" fmla="*/ 4217141 w 4385632"/>
              <a:gd name="connsiteY3" fmla="*/ 3259401 h 4138224"/>
              <a:gd name="connsiteX4" fmla="*/ 3161453 w 4385632"/>
              <a:gd name="connsiteY4" fmla="*/ 4124957 h 4138224"/>
              <a:gd name="connsiteX5" fmla="*/ 927735 w 4385632"/>
              <a:gd name="connsiteY5" fmla="*/ 3738143 h 4138224"/>
              <a:gd name="connsiteX6" fmla="*/ 195163 w 4385632"/>
              <a:gd name="connsiteY6" fmla="*/ 2971263 h 4138224"/>
              <a:gd name="connsiteX7" fmla="*/ 69150 w 4385632"/>
              <a:gd name="connsiteY7" fmla="*/ 1485818 h 4138224"/>
              <a:gd name="connsiteX8" fmla="*/ 906912 w 4385632"/>
              <a:gd name="connsiteY8" fmla="*/ 606258 h 4138224"/>
              <a:gd name="connsiteX9" fmla="*/ 824982 w 4385632"/>
              <a:gd name="connsiteY9" fmla="*/ 0 h 4138224"/>
              <a:gd name="connsiteX0" fmla="*/ 832223 w 4392873"/>
              <a:gd name="connsiteY0" fmla="*/ 0 h 4138222"/>
              <a:gd name="connsiteX1" fmla="*/ 1470190 w 4392873"/>
              <a:gd name="connsiteY1" fmla="*/ 574434 h 4138222"/>
              <a:gd name="connsiteX2" fmla="*/ 4031216 w 4392873"/>
              <a:gd name="connsiteY2" fmla="*/ 1032218 h 4138222"/>
              <a:gd name="connsiteX3" fmla="*/ 4224382 w 4392873"/>
              <a:gd name="connsiteY3" fmla="*/ 3259401 h 4138222"/>
              <a:gd name="connsiteX4" fmla="*/ 3168694 w 4392873"/>
              <a:gd name="connsiteY4" fmla="*/ 4124957 h 4138222"/>
              <a:gd name="connsiteX5" fmla="*/ 934976 w 4392873"/>
              <a:gd name="connsiteY5" fmla="*/ 3738143 h 4138222"/>
              <a:gd name="connsiteX6" fmla="*/ 179579 w 4392873"/>
              <a:gd name="connsiteY6" fmla="*/ 3046439 h 4138222"/>
              <a:gd name="connsiteX7" fmla="*/ 76391 w 4392873"/>
              <a:gd name="connsiteY7" fmla="*/ 1485818 h 4138222"/>
              <a:gd name="connsiteX8" fmla="*/ 914153 w 4392873"/>
              <a:gd name="connsiteY8" fmla="*/ 606258 h 4138222"/>
              <a:gd name="connsiteX9" fmla="*/ 832223 w 4392873"/>
              <a:gd name="connsiteY9" fmla="*/ 0 h 4138222"/>
              <a:gd name="connsiteX0" fmla="*/ 823971 w 4384621"/>
              <a:gd name="connsiteY0" fmla="*/ 0 h 4138224"/>
              <a:gd name="connsiteX1" fmla="*/ 1461938 w 4384621"/>
              <a:gd name="connsiteY1" fmla="*/ 574434 h 4138224"/>
              <a:gd name="connsiteX2" fmla="*/ 4022964 w 4384621"/>
              <a:gd name="connsiteY2" fmla="*/ 1032218 h 4138224"/>
              <a:gd name="connsiteX3" fmla="*/ 4216130 w 4384621"/>
              <a:gd name="connsiteY3" fmla="*/ 3259401 h 4138224"/>
              <a:gd name="connsiteX4" fmla="*/ 3160442 w 4384621"/>
              <a:gd name="connsiteY4" fmla="*/ 4124957 h 4138224"/>
              <a:gd name="connsiteX5" fmla="*/ 926724 w 4384621"/>
              <a:gd name="connsiteY5" fmla="*/ 3738143 h 4138224"/>
              <a:gd name="connsiteX6" fmla="*/ 171327 w 4384621"/>
              <a:gd name="connsiteY6" fmla="*/ 3046439 h 4138224"/>
              <a:gd name="connsiteX7" fmla="*/ 68139 w 4384621"/>
              <a:gd name="connsiteY7" fmla="*/ 1485818 h 4138224"/>
              <a:gd name="connsiteX8" fmla="*/ 905901 w 4384621"/>
              <a:gd name="connsiteY8" fmla="*/ 606258 h 4138224"/>
              <a:gd name="connsiteX9" fmla="*/ 823971 w 4384621"/>
              <a:gd name="connsiteY9" fmla="*/ 0 h 4138224"/>
              <a:gd name="connsiteX0" fmla="*/ 806189 w 4366839"/>
              <a:gd name="connsiteY0" fmla="*/ 0 h 4138222"/>
              <a:gd name="connsiteX1" fmla="*/ 1444156 w 4366839"/>
              <a:gd name="connsiteY1" fmla="*/ 574434 h 4138222"/>
              <a:gd name="connsiteX2" fmla="*/ 4005182 w 4366839"/>
              <a:gd name="connsiteY2" fmla="*/ 1032218 h 4138222"/>
              <a:gd name="connsiteX3" fmla="*/ 4198348 w 4366839"/>
              <a:gd name="connsiteY3" fmla="*/ 3259401 h 4138222"/>
              <a:gd name="connsiteX4" fmla="*/ 3142660 w 4366839"/>
              <a:gd name="connsiteY4" fmla="*/ 4124957 h 4138222"/>
              <a:gd name="connsiteX5" fmla="*/ 908942 w 4366839"/>
              <a:gd name="connsiteY5" fmla="*/ 3738143 h 4138222"/>
              <a:gd name="connsiteX6" fmla="*/ 153545 w 4366839"/>
              <a:gd name="connsiteY6" fmla="*/ 3046439 h 4138222"/>
              <a:gd name="connsiteX7" fmla="*/ 50357 w 4366839"/>
              <a:gd name="connsiteY7" fmla="*/ 1485818 h 4138222"/>
              <a:gd name="connsiteX8" fmla="*/ 888119 w 4366839"/>
              <a:gd name="connsiteY8" fmla="*/ 606258 h 4138222"/>
              <a:gd name="connsiteX9" fmla="*/ 806189 w 4366839"/>
              <a:gd name="connsiteY9" fmla="*/ 0 h 4138222"/>
              <a:gd name="connsiteX0" fmla="*/ 806189 w 4366839"/>
              <a:gd name="connsiteY0" fmla="*/ 0 h 4138224"/>
              <a:gd name="connsiteX1" fmla="*/ 1444156 w 4366839"/>
              <a:gd name="connsiteY1" fmla="*/ 574434 h 4138224"/>
              <a:gd name="connsiteX2" fmla="*/ 4005182 w 4366839"/>
              <a:gd name="connsiteY2" fmla="*/ 1032218 h 4138224"/>
              <a:gd name="connsiteX3" fmla="*/ 4198348 w 4366839"/>
              <a:gd name="connsiteY3" fmla="*/ 3259401 h 4138224"/>
              <a:gd name="connsiteX4" fmla="*/ 3142660 w 4366839"/>
              <a:gd name="connsiteY4" fmla="*/ 4124957 h 4138224"/>
              <a:gd name="connsiteX5" fmla="*/ 908942 w 4366839"/>
              <a:gd name="connsiteY5" fmla="*/ 3738143 h 4138224"/>
              <a:gd name="connsiteX6" fmla="*/ 153545 w 4366839"/>
              <a:gd name="connsiteY6" fmla="*/ 3046439 h 4138224"/>
              <a:gd name="connsiteX7" fmla="*/ 50357 w 4366839"/>
              <a:gd name="connsiteY7" fmla="*/ 1485818 h 4138224"/>
              <a:gd name="connsiteX8" fmla="*/ 888119 w 4366839"/>
              <a:gd name="connsiteY8" fmla="*/ 606258 h 4138224"/>
              <a:gd name="connsiteX9" fmla="*/ 806189 w 4366839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104082 w 4317376"/>
              <a:gd name="connsiteY6" fmla="*/ 3046439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224"/>
              <a:gd name="connsiteX1" fmla="*/ 1394693 w 4317376"/>
              <a:gd name="connsiteY1" fmla="*/ 574434 h 4138224"/>
              <a:gd name="connsiteX2" fmla="*/ 3955719 w 4317376"/>
              <a:gd name="connsiteY2" fmla="*/ 1032218 h 4138224"/>
              <a:gd name="connsiteX3" fmla="*/ 4148885 w 4317376"/>
              <a:gd name="connsiteY3" fmla="*/ 3259401 h 4138224"/>
              <a:gd name="connsiteX4" fmla="*/ 3093197 w 4317376"/>
              <a:gd name="connsiteY4" fmla="*/ 4124957 h 4138224"/>
              <a:gd name="connsiteX5" fmla="*/ 859479 w 4317376"/>
              <a:gd name="connsiteY5" fmla="*/ 3738143 h 4138224"/>
              <a:gd name="connsiteX6" fmla="*/ 219159 w 4317376"/>
              <a:gd name="connsiteY6" fmla="*/ 3144044 h 4138224"/>
              <a:gd name="connsiteX7" fmla="*/ 894 w 4317376"/>
              <a:gd name="connsiteY7" fmla="*/ 1485818 h 4138224"/>
              <a:gd name="connsiteX8" fmla="*/ 838656 w 4317376"/>
              <a:gd name="connsiteY8" fmla="*/ 606258 h 4138224"/>
              <a:gd name="connsiteX9" fmla="*/ 756726 w 4317376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232580 w 4317376"/>
              <a:gd name="connsiteY6" fmla="*/ 3163758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706 w 4324356"/>
              <a:gd name="connsiteY0" fmla="*/ 0 h 4138731"/>
              <a:gd name="connsiteX1" fmla="*/ 1401673 w 4324356"/>
              <a:gd name="connsiteY1" fmla="*/ 574434 h 4138731"/>
              <a:gd name="connsiteX2" fmla="*/ 3962699 w 4324356"/>
              <a:gd name="connsiteY2" fmla="*/ 1032218 h 4138731"/>
              <a:gd name="connsiteX3" fmla="*/ 4155865 w 4324356"/>
              <a:gd name="connsiteY3" fmla="*/ 3259401 h 4138731"/>
              <a:gd name="connsiteX4" fmla="*/ 3100177 w 4324356"/>
              <a:gd name="connsiteY4" fmla="*/ 4124957 h 4138731"/>
              <a:gd name="connsiteX5" fmla="*/ 904502 w 4324356"/>
              <a:gd name="connsiteY5" fmla="*/ 3744330 h 4138731"/>
              <a:gd name="connsiteX6" fmla="*/ 239560 w 4324356"/>
              <a:gd name="connsiteY6" fmla="*/ 3163758 h 4138731"/>
              <a:gd name="connsiteX7" fmla="*/ 1004 w 4324356"/>
              <a:gd name="connsiteY7" fmla="*/ 1528534 h 4138731"/>
              <a:gd name="connsiteX8" fmla="*/ 845636 w 4324356"/>
              <a:gd name="connsiteY8" fmla="*/ 606258 h 4138731"/>
              <a:gd name="connsiteX9" fmla="*/ 763706 w 4324356"/>
              <a:gd name="connsiteY9" fmla="*/ 0 h 4138731"/>
              <a:gd name="connsiteX0" fmla="*/ 763710 w 4324360"/>
              <a:gd name="connsiteY0" fmla="*/ 0 h 4138731"/>
              <a:gd name="connsiteX1" fmla="*/ 1401677 w 4324360"/>
              <a:gd name="connsiteY1" fmla="*/ 574434 h 4138731"/>
              <a:gd name="connsiteX2" fmla="*/ 3962703 w 4324360"/>
              <a:gd name="connsiteY2" fmla="*/ 1032218 h 4138731"/>
              <a:gd name="connsiteX3" fmla="*/ 4155869 w 4324360"/>
              <a:gd name="connsiteY3" fmla="*/ 3259401 h 4138731"/>
              <a:gd name="connsiteX4" fmla="*/ 3100181 w 4324360"/>
              <a:gd name="connsiteY4" fmla="*/ 4124957 h 4138731"/>
              <a:gd name="connsiteX5" fmla="*/ 904506 w 4324360"/>
              <a:gd name="connsiteY5" fmla="*/ 3744330 h 4138731"/>
              <a:gd name="connsiteX6" fmla="*/ 239564 w 4324360"/>
              <a:gd name="connsiteY6" fmla="*/ 3163758 h 4138731"/>
              <a:gd name="connsiteX7" fmla="*/ 1008 w 4324360"/>
              <a:gd name="connsiteY7" fmla="*/ 1528534 h 4138731"/>
              <a:gd name="connsiteX8" fmla="*/ 845640 w 4324360"/>
              <a:gd name="connsiteY8" fmla="*/ 606258 h 4138731"/>
              <a:gd name="connsiteX9" fmla="*/ 763710 w 4324360"/>
              <a:gd name="connsiteY9" fmla="*/ 0 h 41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4360" h="4138731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A1E27-E501-763F-1CA9-0EFFA635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015" y="747906"/>
            <a:ext cx="3811205" cy="2058793"/>
          </a:xfrm>
        </p:spPr>
        <p:txBody>
          <a:bodyPr>
            <a:normAutofit/>
          </a:bodyPr>
          <a:lstStyle/>
          <a:p>
            <a:pPr algn="ctr"/>
            <a:r>
              <a:rPr lang="ru-RU"/>
              <a:t>Наш робот:</a:t>
            </a:r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5614B2-68FD-1C79-41AE-1CBABEA6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14" y="543490"/>
            <a:ext cx="4314164" cy="553098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FE075C-82FA-C406-1DEC-EFBE251C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900" y="2997200"/>
            <a:ext cx="3768403" cy="3216713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Создатели:</a:t>
            </a:r>
            <a:br>
              <a:rPr lang="ru-RU" dirty="0"/>
            </a:br>
            <a:r>
              <a:rPr lang="ru-RU" dirty="0"/>
              <a:t>Тимофеева Мария</a:t>
            </a:r>
            <a:br>
              <a:rPr lang="ru-RU" dirty="0"/>
            </a:br>
            <a:r>
              <a:rPr lang="ru-RU" dirty="0"/>
              <a:t>Андреев Прохор</a:t>
            </a:r>
            <a:br>
              <a:rPr lang="ru-RU" dirty="0"/>
            </a:br>
            <a:r>
              <a:rPr lang="ru-RU" dirty="0"/>
              <a:t>Руководитель:</a:t>
            </a:r>
            <a:br>
              <a:rPr lang="ru-RU" dirty="0"/>
            </a:br>
            <a:r>
              <a:rPr lang="ru-RU" dirty="0"/>
              <a:t>Сергей Александрович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4A20147-1DF8-4017-9396-B75243644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B7A03C-D706-4B79-B1B8-585AD77D1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647" y="472033"/>
            <a:ext cx="8856267" cy="5086727"/>
          </a:xfrm>
          <a:custGeom>
            <a:avLst/>
            <a:gdLst>
              <a:gd name="connsiteX0" fmla="*/ 3259012 w 8764350"/>
              <a:gd name="connsiteY0" fmla="*/ 2 h 4883281"/>
              <a:gd name="connsiteX1" fmla="*/ 7808335 w 8764350"/>
              <a:gd name="connsiteY1" fmla="*/ 594653 h 4883281"/>
              <a:gd name="connsiteX2" fmla="*/ 8489725 w 8764350"/>
              <a:gd name="connsiteY2" fmla="*/ 3215549 h 4883281"/>
              <a:gd name="connsiteX3" fmla="*/ 7259020 w 8764350"/>
              <a:gd name="connsiteY3" fmla="*/ 4136182 h 4883281"/>
              <a:gd name="connsiteX4" fmla="*/ 7158079 w 8764350"/>
              <a:gd name="connsiteY4" fmla="*/ 4777393 h 4883281"/>
              <a:gd name="connsiteX5" fmla="*/ 5781105 w 8764350"/>
              <a:gd name="connsiteY5" fmla="*/ 4557321 h 4883281"/>
              <a:gd name="connsiteX6" fmla="*/ 1370649 w 8764350"/>
              <a:gd name="connsiteY6" fmla="*/ 4781690 h 4883281"/>
              <a:gd name="connsiteX7" fmla="*/ 11353 w 8764350"/>
              <a:gd name="connsiteY7" fmla="*/ 2626604 h 4883281"/>
              <a:gd name="connsiteX8" fmla="*/ 1934008 w 8764350"/>
              <a:gd name="connsiteY8" fmla="*/ 120858 h 4883281"/>
              <a:gd name="connsiteX9" fmla="*/ 3259012 w 8764350"/>
              <a:gd name="connsiteY9" fmla="*/ 2 h 4883281"/>
              <a:gd name="connsiteX0" fmla="*/ 3259012 w 8764350"/>
              <a:gd name="connsiteY0" fmla="*/ 2 h 4882645"/>
              <a:gd name="connsiteX1" fmla="*/ 7808335 w 8764350"/>
              <a:gd name="connsiteY1" fmla="*/ 594653 h 4882645"/>
              <a:gd name="connsiteX2" fmla="*/ 8489725 w 8764350"/>
              <a:gd name="connsiteY2" fmla="*/ 3215549 h 4882645"/>
              <a:gd name="connsiteX3" fmla="*/ 7259020 w 8764350"/>
              <a:gd name="connsiteY3" fmla="*/ 4136182 h 4882645"/>
              <a:gd name="connsiteX4" fmla="*/ 7245828 w 8764350"/>
              <a:gd name="connsiteY4" fmla="*/ 4809310 h 4882645"/>
              <a:gd name="connsiteX5" fmla="*/ 5781105 w 8764350"/>
              <a:gd name="connsiteY5" fmla="*/ 4557321 h 4882645"/>
              <a:gd name="connsiteX6" fmla="*/ 1370649 w 8764350"/>
              <a:gd name="connsiteY6" fmla="*/ 4781690 h 4882645"/>
              <a:gd name="connsiteX7" fmla="*/ 11353 w 8764350"/>
              <a:gd name="connsiteY7" fmla="*/ 2626604 h 4882645"/>
              <a:gd name="connsiteX8" fmla="*/ 1934008 w 8764350"/>
              <a:gd name="connsiteY8" fmla="*/ 120858 h 4882645"/>
              <a:gd name="connsiteX9" fmla="*/ 3259012 w 8764350"/>
              <a:gd name="connsiteY9" fmla="*/ 2 h 488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350" h="4882645">
                <a:moveTo>
                  <a:pt x="3259012" y="2"/>
                </a:moveTo>
                <a:cubicBezTo>
                  <a:pt x="4858763" y="-1060"/>
                  <a:pt x="7055871" y="317235"/>
                  <a:pt x="7808335" y="594653"/>
                </a:cubicBezTo>
                <a:cubicBezTo>
                  <a:pt x="8811622" y="964544"/>
                  <a:pt x="9001190" y="2219751"/>
                  <a:pt x="8489725" y="3215549"/>
                </a:cubicBezTo>
                <a:cubicBezTo>
                  <a:pt x="8280935" y="3681978"/>
                  <a:pt x="7440966" y="3875003"/>
                  <a:pt x="7259020" y="4136182"/>
                </a:cubicBezTo>
                <a:cubicBezTo>
                  <a:pt x="6924513" y="4435250"/>
                  <a:pt x="7245828" y="4809310"/>
                  <a:pt x="7245828" y="4809310"/>
                </a:cubicBezTo>
                <a:cubicBezTo>
                  <a:pt x="6919126" y="4661742"/>
                  <a:pt x="6760301" y="4561924"/>
                  <a:pt x="5781105" y="4557321"/>
                </a:cubicBezTo>
                <a:cubicBezTo>
                  <a:pt x="4801909" y="4552718"/>
                  <a:pt x="2332269" y="5103475"/>
                  <a:pt x="1370649" y="4781690"/>
                </a:cubicBezTo>
                <a:cubicBezTo>
                  <a:pt x="409029" y="4459905"/>
                  <a:pt x="-82538" y="3403409"/>
                  <a:pt x="11353" y="2626604"/>
                </a:cubicBezTo>
                <a:cubicBezTo>
                  <a:pt x="105243" y="1849799"/>
                  <a:pt x="634508" y="459516"/>
                  <a:pt x="1934008" y="120858"/>
                </a:cubicBezTo>
                <a:cubicBezTo>
                  <a:pt x="2258884" y="36194"/>
                  <a:pt x="2725761" y="356"/>
                  <a:pt x="325901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AAFBB11-A278-4512-A224-DAD37776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53" y="519374"/>
            <a:ext cx="8856267" cy="5086727"/>
          </a:xfrm>
          <a:custGeom>
            <a:avLst/>
            <a:gdLst>
              <a:gd name="connsiteX0" fmla="*/ 3259012 w 8764350"/>
              <a:gd name="connsiteY0" fmla="*/ 2 h 4883281"/>
              <a:gd name="connsiteX1" fmla="*/ 7808335 w 8764350"/>
              <a:gd name="connsiteY1" fmla="*/ 594653 h 4883281"/>
              <a:gd name="connsiteX2" fmla="*/ 8489725 w 8764350"/>
              <a:gd name="connsiteY2" fmla="*/ 3215549 h 4883281"/>
              <a:gd name="connsiteX3" fmla="*/ 7259020 w 8764350"/>
              <a:gd name="connsiteY3" fmla="*/ 4136182 h 4883281"/>
              <a:gd name="connsiteX4" fmla="*/ 7158079 w 8764350"/>
              <a:gd name="connsiteY4" fmla="*/ 4777393 h 4883281"/>
              <a:gd name="connsiteX5" fmla="*/ 5781105 w 8764350"/>
              <a:gd name="connsiteY5" fmla="*/ 4557321 h 4883281"/>
              <a:gd name="connsiteX6" fmla="*/ 1370649 w 8764350"/>
              <a:gd name="connsiteY6" fmla="*/ 4781690 h 4883281"/>
              <a:gd name="connsiteX7" fmla="*/ 11353 w 8764350"/>
              <a:gd name="connsiteY7" fmla="*/ 2626604 h 4883281"/>
              <a:gd name="connsiteX8" fmla="*/ 1934008 w 8764350"/>
              <a:gd name="connsiteY8" fmla="*/ 120858 h 4883281"/>
              <a:gd name="connsiteX9" fmla="*/ 3259012 w 8764350"/>
              <a:gd name="connsiteY9" fmla="*/ 2 h 4883281"/>
              <a:gd name="connsiteX0" fmla="*/ 3259012 w 8764350"/>
              <a:gd name="connsiteY0" fmla="*/ 2 h 4882645"/>
              <a:gd name="connsiteX1" fmla="*/ 7808335 w 8764350"/>
              <a:gd name="connsiteY1" fmla="*/ 594653 h 4882645"/>
              <a:gd name="connsiteX2" fmla="*/ 8489725 w 8764350"/>
              <a:gd name="connsiteY2" fmla="*/ 3215549 h 4882645"/>
              <a:gd name="connsiteX3" fmla="*/ 7259020 w 8764350"/>
              <a:gd name="connsiteY3" fmla="*/ 4136182 h 4882645"/>
              <a:gd name="connsiteX4" fmla="*/ 7245828 w 8764350"/>
              <a:gd name="connsiteY4" fmla="*/ 4809310 h 4882645"/>
              <a:gd name="connsiteX5" fmla="*/ 5781105 w 8764350"/>
              <a:gd name="connsiteY5" fmla="*/ 4557321 h 4882645"/>
              <a:gd name="connsiteX6" fmla="*/ 1370649 w 8764350"/>
              <a:gd name="connsiteY6" fmla="*/ 4781690 h 4882645"/>
              <a:gd name="connsiteX7" fmla="*/ 11353 w 8764350"/>
              <a:gd name="connsiteY7" fmla="*/ 2626604 h 4882645"/>
              <a:gd name="connsiteX8" fmla="*/ 1934008 w 8764350"/>
              <a:gd name="connsiteY8" fmla="*/ 120858 h 4882645"/>
              <a:gd name="connsiteX9" fmla="*/ 3259012 w 8764350"/>
              <a:gd name="connsiteY9" fmla="*/ 2 h 488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350" h="4882645">
                <a:moveTo>
                  <a:pt x="3259012" y="2"/>
                </a:moveTo>
                <a:cubicBezTo>
                  <a:pt x="4858763" y="-1060"/>
                  <a:pt x="7055871" y="317235"/>
                  <a:pt x="7808335" y="594653"/>
                </a:cubicBezTo>
                <a:cubicBezTo>
                  <a:pt x="8811622" y="964544"/>
                  <a:pt x="9001190" y="2219751"/>
                  <a:pt x="8489725" y="3215549"/>
                </a:cubicBezTo>
                <a:cubicBezTo>
                  <a:pt x="8280935" y="3681978"/>
                  <a:pt x="7440966" y="3875003"/>
                  <a:pt x="7259020" y="4136182"/>
                </a:cubicBezTo>
                <a:cubicBezTo>
                  <a:pt x="6924513" y="4435250"/>
                  <a:pt x="7245828" y="4809310"/>
                  <a:pt x="7245828" y="4809310"/>
                </a:cubicBezTo>
                <a:cubicBezTo>
                  <a:pt x="6919126" y="4661742"/>
                  <a:pt x="6760301" y="4561924"/>
                  <a:pt x="5781105" y="4557321"/>
                </a:cubicBezTo>
                <a:cubicBezTo>
                  <a:pt x="4801909" y="4552718"/>
                  <a:pt x="2332269" y="5103475"/>
                  <a:pt x="1370649" y="4781690"/>
                </a:cubicBezTo>
                <a:cubicBezTo>
                  <a:pt x="409029" y="4459905"/>
                  <a:pt x="-82538" y="3403409"/>
                  <a:pt x="11353" y="2626604"/>
                </a:cubicBezTo>
                <a:cubicBezTo>
                  <a:pt x="105243" y="1849799"/>
                  <a:pt x="634508" y="459516"/>
                  <a:pt x="1934008" y="120858"/>
                </a:cubicBezTo>
                <a:cubicBezTo>
                  <a:pt x="2258884" y="36194"/>
                  <a:pt x="2725761" y="356"/>
                  <a:pt x="3259012" y="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1B43D-21A2-F170-B2D4-A4C81D52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853" y="1122830"/>
            <a:ext cx="5952668" cy="1193970"/>
          </a:xfrm>
        </p:spPr>
        <p:txBody>
          <a:bodyPr anchor="b">
            <a:normAutofit/>
          </a:bodyPr>
          <a:lstStyle/>
          <a:p>
            <a:pPr algn="ctr"/>
            <a:r>
              <a:rPr lang="ru-RU"/>
              <a:t>Описание:</a:t>
            </a:r>
            <a:endParaRPr lang="en-US"/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B5835E54-7403-48DD-A140-4503053C7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790" y="3905549"/>
            <a:ext cx="2229043" cy="2119472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8892D2-EE5E-F3DA-5ED3-3AFE9CF67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035004"/>
              </p:ext>
            </p:extLst>
          </p:nvPr>
        </p:nvGraphicFramePr>
        <p:xfrm>
          <a:off x="2091194" y="2544416"/>
          <a:ext cx="6248328" cy="227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07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9229A89-2506-483B-9236-68D37C01B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790" y="342900"/>
            <a:ext cx="11544419" cy="5975349"/>
          </a:xfrm>
          <a:custGeom>
            <a:avLst/>
            <a:gdLst>
              <a:gd name="connsiteX0" fmla="*/ 0 w 11609843"/>
              <a:gd name="connsiteY0" fmla="*/ 0 h 6047850"/>
              <a:gd name="connsiteX1" fmla="*/ 503107 w 11609843"/>
              <a:gd name="connsiteY1" fmla="*/ 0 h 6047850"/>
              <a:gd name="connsiteX2" fmla="*/ 503107 w 11609843"/>
              <a:gd name="connsiteY2" fmla="*/ 68747 h 6047850"/>
              <a:gd name="connsiteX3" fmla="*/ 8800521 w 11609843"/>
              <a:gd name="connsiteY3" fmla="*/ 65641 h 6047850"/>
              <a:gd name="connsiteX4" fmla="*/ 10133387 w 11609843"/>
              <a:gd name="connsiteY4" fmla="*/ 52165 h 6047850"/>
              <a:gd name="connsiteX5" fmla="*/ 11522733 w 11609843"/>
              <a:gd name="connsiteY5" fmla="*/ 45639 h 6047850"/>
              <a:gd name="connsiteX6" fmla="*/ 11558343 w 11609843"/>
              <a:gd name="connsiteY6" fmla="*/ 2582755 h 6047850"/>
              <a:gd name="connsiteX7" fmla="*/ 11609369 w 11609843"/>
              <a:gd name="connsiteY7" fmla="*/ 5347771 h 6047850"/>
              <a:gd name="connsiteX8" fmla="*/ 11576881 w 11609843"/>
              <a:gd name="connsiteY8" fmla="*/ 6047850 h 6047850"/>
              <a:gd name="connsiteX9" fmla="*/ 10387601 w 11609843"/>
              <a:gd name="connsiteY9" fmla="*/ 6036630 h 6047850"/>
              <a:gd name="connsiteX10" fmla="*/ 10387601 w 11609843"/>
              <a:gd name="connsiteY10" fmla="*/ 6028294 h 6047850"/>
              <a:gd name="connsiteX11" fmla="*/ 7568082 w 11609843"/>
              <a:gd name="connsiteY11" fmla="*/ 6036460 h 6047850"/>
              <a:gd name="connsiteX12" fmla="*/ 216206 w 11609843"/>
              <a:gd name="connsiteY12" fmla="*/ 6028917 h 6047850"/>
              <a:gd name="connsiteX13" fmla="*/ 83401 w 11609843"/>
              <a:gd name="connsiteY13" fmla="*/ 5317158 h 6047850"/>
              <a:gd name="connsiteX14" fmla="*/ 47387 w 11609843"/>
              <a:gd name="connsiteY14" fmla="*/ 3179765 h 6047850"/>
              <a:gd name="connsiteX15" fmla="*/ 251 w 11609843"/>
              <a:gd name="connsiteY15" fmla="*/ 1049960 h 6047850"/>
              <a:gd name="connsiteX16" fmla="*/ 132 w 11609843"/>
              <a:gd name="connsiteY16" fmla="*/ 949677 h 6047850"/>
              <a:gd name="connsiteX17" fmla="*/ 0 w 11609843"/>
              <a:gd name="connsiteY17" fmla="*/ 949677 h 6047850"/>
              <a:gd name="connsiteX0" fmla="*/ 0 w 11609843"/>
              <a:gd name="connsiteY0" fmla="*/ 0 h 6047850"/>
              <a:gd name="connsiteX1" fmla="*/ 503107 w 11609843"/>
              <a:gd name="connsiteY1" fmla="*/ 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570425 w 11609843"/>
              <a:gd name="connsiteY1" fmla="*/ 89757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749939 w 11609843"/>
              <a:gd name="connsiteY1" fmla="*/ 1122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749939 w 11609843"/>
              <a:gd name="connsiteY1" fmla="*/ 1122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0 h 6047850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251 w 11609843"/>
              <a:gd name="connsiteY14" fmla="*/ 1066391 h 6064281"/>
              <a:gd name="connsiteX15" fmla="*/ 132 w 11609843"/>
              <a:gd name="connsiteY15" fmla="*/ 966108 h 6064281"/>
              <a:gd name="connsiteX16" fmla="*/ 0 w 11609843"/>
              <a:gd name="connsiteY16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132 w 11609843"/>
              <a:gd name="connsiteY14" fmla="*/ 966108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59056 w 11609843"/>
              <a:gd name="connsiteY11" fmla="*/ 6045349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59056 w 11609843"/>
              <a:gd name="connsiteY11" fmla="*/ 6045349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78333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7568082 w 11609843"/>
              <a:gd name="connsiteY9" fmla="*/ 6062628 h 6074018"/>
              <a:gd name="connsiteX10" fmla="*/ 137076 w 11609843"/>
              <a:gd name="connsiteY10" fmla="*/ 6055087 h 6074018"/>
              <a:gd name="connsiteX11" fmla="*/ 83401 w 11609843"/>
              <a:gd name="connsiteY11" fmla="*/ 5343326 h 6074018"/>
              <a:gd name="connsiteX12" fmla="*/ 47387 w 11609843"/>
              <a:gd name="connsiteY12" fmla="*/ 3205933 h 6074018"/>
              <a:gd name="connsiteX13" fmla="*/ 33791 w 11609843"/>
              <a:gd name="connsiteY13" fmla="*/ 1065602 h 6074018"/>
              <a:gd name="connsiteX14" fmla="*/ 0 w 11609843"/>
              <a:gd name="connsiteY14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7568082 w 11609843"/>
              <a:gd name="connsiteY8" fmla="*/ 6062628 h 6074018"/>
              <a:gd name="connsiteX9" fmla="*/ 137076 w 11609843"/>
              <a:gd name="connsiteY9" fmla="*/ 6055087 h 6074018"/>
              <a:gd name="connsiteX10" fmla="*/ 83401 w 11609843"/>
              <a:gd name="connsiteY10" fmla="*/ 5343326 h 6074018"/>
              <a:gd name="connsiteX11" fmla="*/ 47387 w 11609843"/>
              <a:gd name="connsiteY11" fmla="*/ 3205933 h 6074018"/>
              <a:gd name="connsiteX12" fmla="*/ 33791 w 11609843"/>
              <a:gd name="connsiteY12" fmla="*/ 1065602 h 6074018"/>
              <a:gd name="connsiteX13" fmla="*/ 0 w 11609843"/>
              <a:gd name="connsiteY13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7568082 w 11609843"/>
              <a:gd name="connsiteY8" fmla="*/ 6062628 h 6074018"/>
              <a:gd name="connsiteX9" fmla="*/ 137076 w 11609843"/>
              <a:gd name="connsiteY9" fmla="*/ 6055087 h 6074018"/>
              <a:gd name="connsiteX10" fmla="*/ 83401 w 11609843"/>
              <a:gd name="connsiteY10" fmla="*/ 5343326 h 6074018"/>
              <a:gd name="connsiteX11" fmla="*/ 47387 w 11609843"/>
              <a:gd name="connsiteY11" fmla="*/ 3205933 h 6074018"/>
              <a:gd name="connsiteX12" fmla="*/ 33791 w 11609843"/>
              <a:gd name="connsiteY12" fmla="*/ 1065602 h 6074018"/>
              <a:gd name="connsiteX13" fmla="*/ 0 w 11609843"/>
              <a:gd name="connsiteY13" fmla="*/ 26168 h 607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9843" h="6074018">
                <a:moveTo>
                  <a:pt x="0" y="26168"/>
                </a:moveTo>
                <a:cubicBezTo>
                  <a:pt x="115344" y="-14971"/>
                  <a:pt x="509898" y="3750"/>
                  <a:pt x="759878" y="7490"/>
                </a:cubicBezTo>
                <a:lnTo>
                  <a:pt x="8811740" y="58150"/>
                </a:lnTo>
                <a:lnTo>
                  <a:pt x="10133387" y="58400"/>
                </a:lnTo>
                <a:lnTo>
                  <a:pt x="11522733" y="71807"/>
                </a:lnTo>
                <a:cubicBezTo>
                  <a:pt x="11582162" y="374233"/>
                  <a:pt x="11479781" y="1701284"/>
                  <a:pt x="11558343" y="2608923"/>
                </a:cubicBezTo>
                <a:cubicBezTo>
                  <a:pt x="11557823" y="3490742"/>
                  <a:pt x="11615629" y="4798293"/>
                  <a:pt x="11609369" y="5373939"/>
                </a:cubicBezTo>
                <a:cubicBezTo>
                  <a:pt x="11598540" y="5607299"/>
                  <a:pt x="11617528" y="6000117"/>
                  <a:pt x="11576881" y="6074018"/>
                </a:cubicBezTo>
                <a:cubicBezTo>
                  <a:pt x="10280371" y="6040323"/>
                  <a:pt x="8904348" y="6066425"/>
                  <a:pt x="7568082" y="6062628"/>
                </a:cubicBezTo>
                <a:lnTo>
                  <a:pt x="137076" y="6055087"/>
                </a:lnTo>
                <a:cubicBezTo>
                  <a:pt x="63429" y="6063027"/>
                  <a:pt x="98349" y="5818185"/>
                  <a:pt x="83401" y="5343326"/>
                </a:cubicBezTo>
                <a:cubicBezTo>
                  <a:pt x="68453" y="4868467"/>
                  <a:pt x="74700" y="4080309"/>
                  <a:pt x="47387" y="3205933"/>
                </a:cubicBezTo>
                <a:cubicBezTo>
                  <a:pt x="33509" y="2478020"/>
                  <a:pt x="41689" y="1595563"/>
                  <a:pt x="33791" y="1065602"/>
                </a:cubicBezTo>
                <a:lnTo>
                  <a:pt x="0" y="2616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E8474-F816-4601-B0FE-C48D7944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48" y="342900"/>
            <a:ext cx="5952442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Из чего он сделан?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C6D1B0-D79A-5D2F-0A3A-B534C8009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11638"/>
              </p:ext>
            </p:extLst>
          </p:nvPr>
        </p:nvGraphicFramePr>
        <p:xfrm>
          <a:off x="6660400" y="388619"/>
          <a:ext cx="4147932" cy="531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9421D97-5FF7-A40F-D3F0-DBCE92DB8F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16" y="1459985"/>
            <a:ext cx="4513007" cy="42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3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6B26661-BC38-4F88-8147-F51947859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097BA2F-D78F-46B8-823C-CEF8613B7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4468994" y="649648"/>
            <a:ext cx="7266789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8ACC298-108B-4368-8AE5-D50A71E10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4435584" y="580068"/>
            <a:ext cx="7266789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87F956A-15E5-4F50-B6F3-EFC0240E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3939">
            <a:off x="515931" y="997172"/>
            <a:ext cx="5233927" cy="281792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284667 w 965396"/>
              <a:gd name="connsiteY0" fmla="*/ 704847 h 704847"/>
              <a:gd name="connsiteX1" fmla="*/ 430018 w 965396"/>
              <a:gd name="connsiteY1" fmla="*/ 616170 h 704847"/>
              <a:gd name="connsiteX2" fmla="*/ 820834 w 965396"/>
              <a:gd name="connsiteY2" fmla="*/ 527776 h 704847"/>
              <a:gd name="connsiteX3" fmla="*/ 954560 w 965396"/>
              <a:gd name="connsiteY3" fmla="*/ 236694 h 704847"/>
              <a:gd name="connsiteX4" fmla="*/ 615480 w 965396"/>
              <a:gd name="connsiteY4" fmla="*/ 8123 h 704847"/>
              <a:gd name="connsiteX5" fmla="*/ 15300 w 965396"/>
              <a:gd name="connsiteY5" fmla="*/ 226026 h 704847"/>
              <a:gd name="connsiteX6" fmla="*/ 217325 w 965396"/>
              <a:gd name="connsiteY6" fmla="*/ 630076 h 704847"/>
              <a:gd name="connsiteX7" fmla="*/ 284667 w 965396"/>
              <a:gd name="connsiteY7" fmla="*/ 704847 h 704847"/>
              <a:gd name="connsiteX0" fmla="*/ 284667 w 965565"/>
              <a:gd name="connsiteY0" fmla="*/ 696988 h 696988"/>
              <a:gd name="connsiteX1" fmla="*/ 430018 w 965565"/>
              <a:gd name="connsiteY1" fmla="*/ 608311 h 696988"/>
              <a:gd name="connsiteX2" fmla="*/ 820834 w 965565"/>
              <a:gd name="connsiteY2" fmla="*/ 519917 h 696988"/>
              <a:gd name="connsiteX3" fmla="*/ 954560 w 965565"/>
              <a:gd name="connsiteY3" fmla="*/ 228835 h 696988"/>
              <a:gd name="connsiteX4" fmla="*/ 612906 w 965565"/>
              <a:gd name="connsiteY4" fmla="*/ 9140 h 696988"/>
              <a:gd name="connsiteX5" fmla="*/ 15300 w 965565"/>
              <a:gd name="connsiteY5" fmla="*/ 218167 h 696988"/>
              <a:gd name="connsiteX6" fmla="*/ 217325 w 965565"/>
              <a:gd name="connsiteY6" fmla="*/ 622217 h 696988"/>
              <a:gd name="connsiteX7" fmla="*/ 284667 w 965565"/>
              <a:gd name="connsiteY7" fmla="*/ 696988 h 696988"/>
              <a:gd name="connsiteX0" fmla="*/ 284667 w 965565"/>
              <a:gd name="connsiteY0" fmla="*/ 688453 h 688453"/>
              <a:gd name="connsiteX1" fmla="*/ 430018 w 965565"/>
              <a:gd name="connsiteY1" fmla="*/ 599776 h 688453"/>
              <a:gd name="connsiteX2" fmla="*/ 820834 w 965565"/>
              <a:gd name="connsiteY2" fmla="*/ 511382 h 688453"/>
              <a:gd name="connsiteX3" fmla="*/ 954560 w 965565"/>
              <a:gd name="connsiteY3" fmla="*/ 220300 h 688453"/>
              <a:gd name="connsiteX4" fmla="*/ 612906 w 965565"/>
              <a:gd name="connsiteY4" fmla="*/ 605 h 688453"/>
              <a:gd name="connsiteX5" fmla="*/ 15300 w 965565"/>
              <a:gd name="connsiteY5" fmla="*/ 209632 h 688453"/>
              <a:gd name="connsiteX6" fmla="*/ 217325 w 965565"/>
              <a:gd name="connsiteY6" fmla="*/ 613682 h 688453"/>
              <a:gd name="connsiteX7" fmla="*/ 284667 w 965565"/>
              <a:gd name="connsiteY7" fmla="*/ 688453 h 688453"/>
              <a:gd name="connsiteX0" fmla="*/ 284667 w 965565"/>
              <a:gd name="connsiteY0" fmla="*/ 690861 h 690861"/>
              <a:gd name="connsiteX1" fmla="*/ 430018 w 965565"/>
              <a:gd name="connsiteY1" fmla="*/ 602184 h 690861"/>
              <a:gd name="connsiteX2" fmla="*/ 820834 w 965565"/>
              <a:gd name="connsiteY2" fmla="*/ 513790 h 690861"/>
              <a:gd name="connsiteX3" fmla="*/ 954560 w 965565"/>
              <a:gd name="connsiteY3" fmla="*/ 222708 h 690861"/>
              <a:gd name="connsiteX4" fmla="*/ 612906 w 965565"/>
              <a:gd name="connsiteY4" fmla="*/ 3013 h 690861"/>
              <a:gd name="connsiteX5" fmla="*/ 15300 w 965565"/>
              <a:gd name="connsiteY5" fmla="*/ 212040 h 690861"/>
              <a:gd name="connsiteX6" fmla="*/ 217325 w 965565"/>
              <a:gd name="connsiteY6" fmla="*/ 616090 h 690861"/>
              <a:gd name="connsiteX7" fmla="*/ 284667 w 965565"/>
              <a:gd name="connsiteY7" fmla="*/ 690861 h 690861"/>
              <a:gd name="connsiteX0" fmla="*/ 284667 w 965565"/>
              <a:gd name="connsiteY0" fmla="*/ 692730 h 692730"/>
              <a:gd name="connsiteX1" fmla="*/ 430018 w 965565"/>
              <a:gd name="connsiteY1" fmla="*/ 604053 h 692730"/>
              <a:gd name="connsiteX2" fmla="*/ 820834 w 965565"/>
              <a:gd name="connsiteY2" fmla="*/ 515659 h 692730"/>
              <a:gd name="connsiteX3" fmla="*/ 954560 w 965565"/>
              <a:gd name="connsiteY3" fmla="*/ 224577 h 692730"/>
              <a:gd name="connsiteX4" fmla="*/ 612906 w 965565"/>
              <a:gd name="connsiteY4" fmla="*/ 4882 h 692730"/>
              <a:gd name="connsiteX5" fmla="*/ 15300 w 965565"/>
              <a:gd name="connsiteY5" fmla="*/ 213909 h 692730"/>
              <a:gd name="connsiteX6" fmla="*/ 217325 w 965565"/>
              <a:gd name="connsiteY6" fmla="*/ 617959 h 692730"/>
              <a:gd name="connsiteX7" fmla="*/ 284667 w 965565"/>
              <a:gd name="connsiteY7" fmla="*/ 692730 h 692730"/>
              <a:gd name="connsiteX0" fmla="*/ 284667 w 965565"/>
              <a:gd name="connsiteY0" fmla="*/ 698077 h 698077"/>
              <a:gd name="connsiteX1" fmla="*/ 430018 w 965565"/>
              <a:gd name="connsiteY1" fmla="*/ 609400 h 698077"/>
              <a:gd name="connsiteX2" fmla="*/ 820834 w 965565"/>
              <a:gd name="connsiteY2" fmla="*/ 521006 h 698077"/>
              <a:gd name="connsiteX3" fmla="*/ 954560 w 965565"/>
              <a:gd name="connsiteY3" fmla="*/ 229924 h 698077"/>
              <a:gd name="connsiteX4" fmla="*/ 612906 w 965565"/>
              <a:gd name="connsiteY4" fmla="*/ 10229 h 698077"/>
              <a:gd name="connsiteX5" fmla="*/ 15300 w 965565"/>
              <a:gd name="connsiteY5" fmla="*/ 219256 h 698077"/>
              <a:gd name="connsiteX6" fmla="*/ 217325 w 965565"/>
              <a:gd name="connsiteY6" fmla="*/ 623306 h 698077"/>
              <a:gd name="connsiteX7" fmla="*/ 284667 w 965565"/>
              <a:gd name="connsiteY7" fmla="*/ 698077 h 698077"/>
              <a:gd name="connsiteX0" fmla="*/ 284667 w 965565"/>
              <a:gd name="connsiteY0" fmla="*/ 701303 h 701303"/>
              <a:gd name="connsiteX1" fmla="*/ 430018 w 965565"/>
              <a:gd name="connsiteY1" fmla="*/ 612626 h 701303"/>
              <a:gd name="connsiteX2" fmla="*/ 820834 w 965565"/>
              <a:gd name="connsiteY2" fmla="*/ 524232 h 701303"/>
              <a:gd name="connsiteX3" fmla="*/ 954560 w 965565"/>
              <a:gd name="connsiteY3" fmla="*/ 233150 h 701303"/>
              <a:gd name="connsiteX4" fmla="*/ 612906 w 965565"/>
              <a:gd name="connsiteY4" fmla="*/ 13455 h 701303"/>
              <a:gd name="connsiteX5" fmla="*/ 15300 w 965565"/>
              <a:gd name="connsiteY5" fmla="*/ 222482 h 701303"/>
              <a:gd name="connsiteX6" fmla="*/ 217325 w 965565"/>
              <a:gd name="connsiteY6" fmla="*/ 626532 h 701303"/>
              <a:gd name="connsiteX7" fmla="*/ 284667 w 965565"/>
              <a:gd name="connsiteY7" fmla="*/ 701303 h 7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565" h="701303">
                <a:moveTo>
                  <a:pt x="284667" y="701303"/>
                </a:moveTo>
                <a:cubicBezTo>
                  <a:pt x="313242" y="662251"/>
                  <a:pt x="340657" y="642138"/>
                  <a:pt x="430018" y="612626"/>
                </a:cubicBezTo>
                <a:cubicBezTo>
                  <a:pt x="519379" y="583114"/>
                  <a:pt x="700342" y="609005"/>
                  <a:pt x="820834" y="524232"/>
                </a:cubicBezTo>
                <a:cubicBezTo>
                  <a:pt x="941325" y="439460"/>
                  <a:pt x="989215" y="318279"/>
                  <a:pt x="954560" y="233150"/>
                </a:cubicBezTo>
                <a:cubicBezTo>
                  <a:pt x="919905" y="148021"/>
                  <a:pt x="833587" y="34759"/>
                  <a:pt x="612906" y="13455"/>
                </a:cubicBezTo>
                <a:cubicBezTo>
                  <a:pt x="392225" y="-7849"/>
                  <a:pt x="106946" y="-37883"/>
                  <a:pt x="15300" y="222482"/>
                </a:cubicBezTo>
                <a:cubicBezTo>
                  <a:pt x="-20133" y="385550"/>
                  <a:pt x="-9465" y="552142"/>
                  <a:pt x="217325" y="626532"/>
                </a:cubicBezTo>
                <a:cubicBezTo>
                  <a:pt x="270475" y="644534"/>
                  <a:pt x="284667" y="701303"/>
                  <a:pt x="284667" y="70130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8586C-A460-8875-79F5-5BAF4EC2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1421606"/>
            <a:ext cx="4602524" cy="178396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100"/>
              <a:t>Где мы уже участвовали в лабиринте?</a:t>
            </a:r>
            <a:endParaRPr lang="en-US" sz="41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3862F6-F725-4967-A88E-DF1AA45F6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3939">
            <a:off x="521822" y="1067572"/>
            <a:ext cx="5233927" cy="281792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284667 w 965396"/>
              <a:gd name="connsiteY0" fmla="*/ 704847 h 704847"/>
              <a:gd name="connsiteX1" fmla="*/ 430018 w 965396"/>
              <a:gd name="connsiteY1" fmla="*/ 616170 h 704847"/>
              <a:gd name="connsiteX2" fmla="*/ 820834 w 965396"/>
              <a:gd name="connsiteY2" fmla="*/ 527776 h 704847"/>
              <a:gd name="connsiteX3" fmla="*/ 954560 w 965396"/>
              <a:gd name="connsiteY3" fmla="*/ 236694 h 704847"/>
              <a:gd name="connsiteX4" fmla="*/ 615480 w 965396"/>
              <a:gd name="connsiteY4" fmla="*/ 8123 h 704847"/>
              <a:gd name="connsiteX5" fmla="*/ 15300 w 965396"/>
              <a:gd name="connsiteY5" fmla="*/ 226026 h 704847"/>
              <a:gd name="connsiteX6" fmla="*/ 217325 w 965396"/>
              <a:gd name="connsiteY6" fmla="*/ 630076 h 704847"/>
              <a:gd name="connsiteX7" fmla="*/ 284667 w 965396"/>
              <a:gd name="connsiteY7" fmla="*/ 704847 h 704847"/>
              <a:gd name="connsiteX0" fmla="*/ 284667 w 965565"/>
              <a:gd name="connsiteY0" fmla="*/ 696988 h 696988"/>
              <a:gd name="connsiteX1" fmla="*/ 430018 w 965565"/>
              <a:gd name="connsiteY1" fmla="*/ 608311 h 696988"/>
              <a:gd name="connsiteX2" fmla="*/ 820834 w 965565"/>
              <a:gd name="connsiteY2" fmla="*/ 519917 h 696988"/>
              <a:gd name="connsiteX3" fmla="*/ 954560 w 965565"/>
              <a:gd name="connsiteY3" fmla="*/ 228835 h 696988"/>
              <a:gd name="connsiteX4" fmla="*/ 612906 w 965565"/>
              <a:gd name="connsiteY4" fmla="*/ 9140 h 696988"/>
              <a:gd name="connsiteX5" fmla="*/ 15300 w 965565"/>
              <a:gd name="connsiteY5" fmla="*/ 218167 h 696988"/>
              <a:gd name="connsiteX6" fmla="*/ 217325 w 965565"/>
              <a:gd name="connsiteY6" fmla="*/ 622217 h 696988"/>
              <a:gd name="connsiteX7" fmla="*/ 284667 w 965565"/>
              <a:gd name="connsiteY7" fmla="*/ 696988 h 696988"/>
              <a:gd name="connsiteX0" fmla="*/ 284667 w 965565"/>
              <a:gd name="connsiteY0" fmla="*/ 688453 h 688453"/>
              <a:gd name="connsiteX1" fmla="*/ 430018 w 965565"/>
              <a:gd name="connsiteY1" fmla="*/ 599776 h 688453"/>
              <a:gd name="connsiteX2" fmla="*/ 820834 w 965565"/>
              <a:gd name="connsiteY2" fmla="*/ 511382 h 688453"/>
              <a:gd name="connsiteX3" fmla="*/ 954560 w 965565"/>
              <a:gd name="connsiteY3" fmla="*/ 220300 h 688453"/>
              <a:gd name="connsiteX4" fmla="*/ 612906 w 965565"/>
              <a:gd name="connsiteY4" fmla="*/ 605 h 688453"/>
              <a:gd name="connsiteX5" fmla="*/ 15300 w 965565"/>
              <a:gd name="connsiteY5" fmla="*/ 209632 h 688453"/>
              <a:gd name="connsiteX6" fmla="*/ 217325 w 965565"/>
              <a:gd name="connsiteY6" fmla="*/ 613682 h 688453"/>
              <a:gd name="connsiteX7" fmla="*/ 284667 w 965565"/>
              <a:gd name="connsiteY7" fmla="*/ 688453 h 688453"/>
              <a:gd name="connsiteX0" fmla="*/ 284667 w 965565"/>
              <a:gd name="connsiteY0" fmla="*/ 690861 h 690861"/>
              <a:gd name="connsiteX1" fmla="*/ 430018 w 965565"/>
              <a:gd name="connsiteY1" fmla="*/ 602184 h 690861"/>
              <a:gd name="connsiteX2" fmla="*/ 820834 w 965565"/>
              <a:gd name="connsiteY2" fmla="*/ 513790 h 690861"/>
              <a:gd name="connsiteX3" fmla="*/ 954560 w 965565"/>
              <a:gd name="connsiteY3" fmla="*/ 222708 h 690861"/>
              <a:gd name="connsiteX4" fmla="*/ 612906 w 965565"/>
              <a:gd name="connsiteY4" fmla="*/ 3013 h 690861"/>
              <a:gd name="connsiteX5" fmla="*/ 15300 w 965565"/>
              <a:gd name="connsiteY5" fmla="*/ 212040 h 690861"/>
              <a:gd name="connsiteX6" fmla="*/ 217325 w 965565"/>
              <a:gd name="connsiteY6" fmla="*/ 616090 h 690861"/>
              <a:gd name="connsiteX7" fmla="*/ 284667 w 965565"/>
              <a:gd name="connsiteY7" fmla="*/ 690861 h 690861"/>
              <a:gd name="connsiteX0" fmla="*/ 284667 w 965565"/>
              <a:gd name="connsiteY0" fmla="*/ 692730 h 692730"/>
              <a:gd name="connsiteX1" fmla="*/ 430018 w 965565"/>
              <a:gd name="connsiteY1" fmla="*/ 604053 h 692730"/>
              <a:gd name="connsiteX2" fmla="*/ 820834 w 965565"/>
              <a:gd name="connsiteY2" fmla="*/ 515659 h 692730"/>
              <a:gd name="connsiteX3" fmla="*/ 954560 w 965565"/>
              <a:gd name="connsiteY3" fmla="*/ 224577 h 692730"/>
              <a:gd name="connsiteX4" fmla="*/ 612906 w 965565"/>
              <a:gd name="connsiteY4" fmla="*/ 4882 h 692730"/>
              <a:gd name="connsiteX5" fmla="*/ 15300 w 965565"/>
              <a:gd name="connsiteY5" fmla="*/ 213909 h 692730"/>
              <a:gd name="connsiteX6" fmla="*/ 217325 w 965565"/>
              <a:gd name="connsiteY6" fmla="*/ 617959 h 692730"/>
              <a:gd name="connsiteX7" fmla="*/ 284667 w 965565"/>
              <a:gd name="connsiteY7" fmla="*/ 692730 h 692730"/>
              <a:gd name="connsiteX0" fmla="*/ 284667 w 965565"/>
              <a:gd name="connsiteY0" fmla="*/ 698077 h 698077"/>
              <a:gd name="connsiteX1" fmla="*/ 430018 w 965565"/>
              <a:gd name="connsiteY1" fmla="*/ 609400 h 698077"/>
              <a:gd name="connsiteX2" fmla="*/ 820834 w 965565"/>
              <a:gd name="connsiteY2" fmla="*/ 521006 h 698077"/>
              <a:gd name="connsiteX3" fmla="*/ 954560 w 965565"/>
              <a:gd name="connsiteY3" fmla="*/ 229924 h 698077"/>
              <a:gd name="connsiteX4" fmla="*/ 612906 w 965565"/>
              <a:gd name="connsiteY4" fmla="*/ 10229 h 698077"/>
              <a:gd name="connsiteX5" fmla="*/ 15300 w 965565"/>
              <a:gd name="connsiteY5" fmla="*/ 219256 h 698077"/>
              <a:gd name="connsiteX6" fmla="*/ 217325 w 965565"/>
              <a:gd name="connsiteY6" fmla="*/ 623306 h 698077"/>
              <a:gd name="connsiteX7" fmla="*/ 284667 w 965565"/>
              <a:gd name="connsiteY7" fmla="*/ 698077 h 698077"/>
              <a:gd name="connsiteX0" fmla="*/ 284667 w 965565"/>
              <a:gd name="connsiteY0" fmla="*/ 701303 h 701303"/>
              <a:gd name="connsiteX1" fmla="*/ 430018 w 965565"/>
              <a:gd name="connsiteY1" fmla="*/ 612626 h 701303"/>
              <a:gd name="connsiteX2" fmla="*/ 820834 w 965565"/>
              <a:gd name="connsiteY2" fmla="*/ 524232 h 701303"/>
              <a:gd name="connsiteX3" fmla="*/ 954560 w 965565"/>
              <a:gd name="connsiteY3" fmla="*/ 233150 h 701303"/>
              <a:gd name="connsiteX4" fmla="*/ 612906 w 965565"/>
              <a:gd name="connsiteY4" fmla="*/ 13455 h 701303"/>
              <a:gd name="connsiteX5" fmla="*/ 15300 w 965565"/>
              <a:gd name="connsiteY5" fmla="*/ 222482 h 701303"/>
              <a:gd name="connsiteX6" fmla="*/ 217325 w 965565"/>
              <a:gd name="connsiteY6" fmla="*/ 626532 h 701303"/>
              <a:gd name="connsiteX7" fmla="*/ 284667 w 965565"/>
              <a:gd name="connsiteY7" fmla="*/ 701303 h 7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565" h="701303">
                <a:moveTo>
                  <a:pt x="284667" y="701303"/>
                </a:moveTo>
                <a:cubicBezTo>
                  <a:pt x="313242" y="662251"/>
                  <a:pt x="340657" y="642138"/>
                  <a:pt x="430018" y="612626"/>
                </a:cubicBezTo>
                <a:cubicBezTo>
                  <a:pt x="519379" y="583114"/>
                  <a:pt x="700342" y="609005"/>
                  <a:pt x="820834" y="524232"/>
                </a:cubicBezTo>
                <a:cubicBezTo>
                  <a:pt x="941325" y="439460"/>
                  <a:pt x="989215" y="318279"/>
                  <a:pt x="954560" y="233150"/>
                </a:cubicBezTo>
                <a:cubicBezTo>
                  <a:pt x="919905" y="148021"/>
                  <a:pt x="833587" y="34759"/>
                  <a:pt x="612906" y="13455"/>
                </a:cubicBezTo>
                <a:cubicBezTo>
                  <a:pt x="392225" y="-7849"/>
                  <a:pt x="106946" y="-37883"/>
                  <a:pt x="15300" y="222482"/>
                </a:cubicBezTo>
                <a:cubicBezTo>
                  <a:pt x="-20133" y="385550"/>
                  <a:pt x="-9465" y="552142"/>
                  <a:pt x="217325" y="626532"/>
                </a:cubicBezTo>
                <a:cubicBezTo>
                  <a:pt x="270475" y="644534"/>
                  <a:pt x="284667" y="701303"/>
                  <a:pt x="284667" y="7013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6A539413-A961-420D-9A07-1B1B7ECB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18407">
            <a:off x="1769566" y="4068331"/>
            <a:ext cx="2084933" cy="1982445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64D449-59A7-B073-EBEF-704038BB4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145627"/>
              </p:ext>
            </p:extLst>
          </p:nvPr>
        </p:nvGraphicFramePr>
        <p:xfrm>
          <a:off x="5869894" y="1497884"/>
          <a:ext cx="5057462" cy="399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72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B7C6C-8E77-4BDD-AAF0-185D74CF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784325"/>
            <a:ext cx="10658121" cy="8553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Наши</a:t>
            </a:r>
            <a:r>
              <a:rPr lang="en-US" dirty="0"/>
              <a:t> </a:t>
            </a:r>
            <a:r>
              <a:rPr lang="en-US"/>
              <a:t>участники и руководитель</a:t>
            </a:r>
            <a:r>
              <a:rPr lang="en-US" dirty="0"/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FBA63F-9A24-827A-74FC-2CDC4DDC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3783"/>
          <a:stretch/>
        </p:blipFill>
        <p:spPr>
          <a:xfrm>
            <a:off x="782209" y="546311"/>
            <a:ext cx="3358621" cy="3860801"/>
          </a:xfrm>
          <a:custGeom>
            <a:avLst/>
            <a:gdLst/>
            <a:ahLst/>
            <a:cxnLst/>
            <a:rect l="l" t="t" r="r" b="b"/>
            <a:pathLst>
              <a:path w="5650623" h="4395865">
                <a:moveTo>
                  <a:pt x="395819" y="24"/>
                </a:moveTo>
                <a:cubicBezTo>
                  <a:pt x="524260" y="290"/>
                  <a:pt x="685198" y="2776"/>
                  <a:pt x="828917" y="6242"/>
                </a:cubicBezTo>
                <a:lnTo>
                  <a:pt x="4918951" y="27103"/>
                </a:lnTo>
                <a:lnTo>
                  <a:pt x="5644922" y="46770"/>
                </a:lnTo>
                <a:cubicBezTo>
                  <a:pt x="5665568" y="1515076"/>
                  <a:pt x="5624276" y="2927846"/>
                  <a:pt x="5613953" y="4368385"/>
                </a:cubicBezTo>
                <a:lnTo>
                  <a:pt x="5473104" y="4395865"/>
                </a:lnTo>
                <a:lnTo>
                  <a:pt x="918221" y="4376620"/>
                </a:lnTo>
                <a:cubicBezTo>
                  <a:pt x="550700" y="4355759"/>
                  <a:pt x="288184" y="4376621"/>
                  <a:pt x="36170" y="4355759"/>
                </a:cubicBezTo>
                <a:cubicBezTo>
                  <a:pt x="-40835" y="2944165"/>
                  <a:pt x="18668" y="979755"/>
                  <a:pt x="88673" y="89686"/>
                </a:cubicBezTo>
                <a:cubicBezTo>
                  <a:pt x="94692" y="-19663"/>
                  <a:pt x="89703" y="16117"/>
                  <a:pt x="210460" y="2210"/>
                </a:cubicBezTo>
                <a:cubicBezTo>
                  <a:pt x="253389" y="504"/>
                  <a:pt x="318754" y="-135"/>
                  <a:pt x="395819" y="24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7D25D90-3FDF-43F8-A518-8ED58675B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6296" y="550758"/>
            <a:ext cx="3358621" cy="3860800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8439" h="6433552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744002" y="2124631"/>
                  <a:pt x="7663040" y="4999637"/>
                  <a:pt x="7567789" y="6302294"/>
                </a:cubicBezTo>
                <a:cubicBezTo>
                  <a:pt x="7559599" y="6462331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0CE784-0FCE-650B-AD3E-28A9E4450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0"/>
          <a:stretch/>
        </p:blipFill>
        <p:spPr>
          <a:xfrm>
            <a:off x="8036184" y="581622"/>
            <a:ext cx="3408264" cy="3863993"/>
          </a:xfrm>
          <a:custGeom>
            <a:avLst/>
            <a:gdLst/>
            <a:ahLst/>
            <a:cxnLst/>
            <a:rect l="l" t="t" r="r" b="b"/>
            <a:pathLst>
              <a:path w="5665307" h="4399500">
                <a:moveTo>
                  <a:pt x="742941" y="0"/>
                </a:moveTo>
                <a:lnTo>
                  <a:pt x="4863712" y="9877"/>
                </a:lnTo>
                <a:cubicBezTo>
                  <a:pt x="5007432" y="6411"/>
                  <a:pt x="5168370" y="3925"/>
                  <a:pt x="5296810" y="3659"/>
                </a:cubicBezTo>
                <a:cubicBezTo>
                  <a:pt x="5373875" y="3499"/>
                  <a:pt x="5439240" y="4139"/>
                  <a:pt x="5482169" y="5844"/>
                </a:cubicBezTo>
                <a:cubicBezTo>
                  <a:pt x="5602926" y="19752"/>
                  <a:pt x="5597937" y="-16028"/>
                  <a:pt x="5603956" y="93321"/>
                </a:cubicBezTo>
                <a:cubicBezTo>
                  <a:pt x="5673961" y="983389"/>
                  <a:pt x="5671992" y="2932432"/>
                  <a:pt x="5656460" y="4359394"/>
                </a:cubicBezTo>
                <a:cubicBezTo>
                  <a:pt x="5404445" y="4380256"/>
                  <a:pt x="5141930" y="4359394"/>
                  <a:pt x="4774408" y="4380255"/>
                </a:cubicBezTo>
                <a:lnTo>
                  <a:pt x="219526" y="4399500"/>
                </a:lnTo>
                <a:cubicBezTo>
                  <a:pt x="157208" y="4390340"/>
                  <a:pt x="28238" y="4410340"/>
                  <a:pt x="32573" y="4372019"/>
                </a:cubicBezTo>
                <a:cubicBezTo>
                  <a:pt x="-39222" y="2977584"/>
                  <a:pt x="27063" y="1487973"/>
                  <a:pt x="47709" y="19667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7B9E649-1290-4FE4-9858-5C1FB50BC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391868" y="560689"/>
            <a:ext cx="3408265" cy="386399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69859 w 7708423"/>
              <a:gd name="connsiteY0" fmla="*/ 6433518 h 6433552"/>
              <a:gd name="connsiteX1" fmla="*/ 6580571 w 7708423"/>
              <a:gd name="connsiteY1" fmla="*/ 6424418 h 6433552"/>
              <a:gd name="connsiteX2" fmla="*/ 1015523 w 7708423"/>
              <a:gd name="connsiteY2" fmla="*/ 6393888 h 6433552"/>
              <a:gd name="connsiteX3" fmla="*/ 27741 w 7708423"/>
              <a:gd name="connsiteY3" fmla="*/ 6365104 h 6433552"/>
              <a:gd name="connsiteX4" fmla="*/ 7148 w 7708423"/>
              <a:gd name="connsiteY4" fmla="*/ 40220 h 6433552"/>
              <a:gd name="connsiteX5" fmla="*/ 261523 w 7708423"/>
              <a:gd name="connsiteY5" fmla="*/ 0 h 6433552"/>
              <a:gd name="connsiteX6" fmla="*/ 6459060 w 7708423"/>
              <a:gd name="connsiteY6" fmla="*/ 28166 h 6433552"/>
              <a:gd name="connsiteX7" fmla="*/ 7659211 w 7708423"/>
              <a:gd name="connsiteY7" fmla="*/ 58697 h 6433552"/>
              <a:gd name="connsiteX8" fmla="*/ 7587773 w 7708423"/>
              <a:gd name="connsiteY8" fmla="*/ 6302294 h 6433552"/>
              <a:gd name="connsiteX9" fmla="*/ 7422065 w 7708423"/>
              <a:gd name="connsiteY9" fmla="*/ 6430320 h 6433552"/>
              <a:gd name="connsiteX10" fmla="*/ 7169859 w 7708423"/>
              <a:gd name="connsiteY10" fmla="*/ 6433518 h 6433552"/>
              <a:gd name="connsiteX0" fmla="*/ 7207032 w 7745596"/>
              <a:gd name="connsiteY0" fmla="*/ 6433518 h 6433552"/>
              <a:gd name="connsiteX1" fmla="*/ 6617744 w 7745596"/>
              <a:gd name="connsiteY1" fmla="*/ 6424418 h 6433552"/>
              <a:gd name="connsiteX2" fmla="*/ 1052696 w 7745596"/>
              <a:gd name="connsiteY2" fmla="*/ 6393888 h 6433552"/>
              <a:gd name="connsiteX3" fmla="*/ 64914 w 7745596"/>
              <a:gd name="connsiteY3" fmla="*/ 6365104 h 6433552"/>
              <a:gd name="connsiteX4" fmla="*/ 44321 w 7745596"/>
              <a:gd name="connsiteY4" fmla="*/ 40220 h 6433552"/>
              <a:gd name="connsiteX5" fmla="*/ 298696 w 7745596"/>
              <a:gd name="connsiteY5" fmla="*/ 0 h 6433552"/>
              <a:gd name="connsiteX6" fmla="*/ 6496233 w 7745596"/>
              <a:gd name="connsiteY6" fmla="*/ 28166 h 6433552"/>
              <a:gd name="connsiteX7" fmla="*/ 7696384 w 7745596"/>
              <a:gd name="connsiteY7" fmla="*/ 58697 h 6433552"/>
              <a:gd name="connsiteX8" fmla="*/ 7624946 w 7745596"/>
              <a:gd name="connsiteY8" fmla="*/ 6302294 h 6433552"/>
              <a:gd name="connsiteX9" fmla="*/ 7459238 w 7745596"/>
              <a:gd name="connsiteY9" fmla="*/ 6430320 h 6433552"/>
              <a:gd name="connsiteX10" fmla="*/ 7207032 w 7745596"/>
              <a:gd name="connsiteY10" fmla="*/ 6433518 h 6433552"/>
              <a:gd name="connsiteX0" fmla="*/ 7207032 w 7708422"/>
              <a:gd name="connsiteY0" fmla="*/ 6433518 h 6433552"/>
              <a:gd name="connsiteX1" fmla="*/ 6617744 w 7708422"/>
              <a:gd name="connsiteY1" fmla="*/ 6424418 h 6433552"/>
              <a:gd name="connsiteX2" fmla="*/ 1052696 w 7708422"/>
              <a:gd name="connsiteY2" fmla="*/ 6393888 h 6433552"/>
              <a:gd name="connsiteX3" fmla="*/ 64914 w 7708422"/>
              <a:gd name="connsiteY3" fmla="*/ 6365104 h 6433552"/>
              <a:gd name="connsiteX4" fmla="*/ 44321 w 7708422"/>
              <a:gd name="connsiteY4" fmla="*/ 40220 h 6433552"/>
              <a:gd name="connsiteX5" fmla="*/ 298696 w 7708422"/>
              <a:gd name="connsiteY5" fmla="*/ 0 h 6433552"/>
              <a:gd name="connsiteX6" fmla="*/ 6496233 w 7708422"/>
              <a:gd name="connsiteY6" fmla="*/ 28166 h 6433552"/>
              <a:gd name="connsiteX7" fmla="*/ 7696384 w 7708422"/>
              <a:gd name="connsiteY7" fmla="*/ 58697 h 6433552"/>
              <a:gd name="connsiteX8" fmla="*/ 7624946 w 7708422"/>
              <a:gd name="connsiteY8" fmla="*/ 6302294 h 6433552"/>
              <a:gd name="connsiteX9" fmla="*/ 7459238 w 7708422"/>
              <a:gd name="connsiteY9" fmla="*/ 6430320 h 6433552"/>
              <a:gd name="connsiteX10" fmla="*/ 7207032 w 7708422"/>
              <a:gd name="connsiteY10" fmla="*/ 6433518 h 6433552"/>
              <a:gd name="connsiteX0" fmla="*/ 7207032 w 7708422"/>
              <a:gd name="connsiteY0" fmla="*/ 6433518 h 6433552"/>
              <a:gd name="connsiteX1" fmla="*/ 6617744 w 7708422"/>
              <a:gd name="connsiteY1" fmla="*/ 6424418 h 6433552"/>
              <a:gd name="connsiteX2" fmla="*/ 1052696 w 7708422"/>
              <a:gd name="connsiteY2" fmla="*/ 6393888 h 6433552"/>
              <a:gd name="connsiteX3" fmla="*/ 64915 w 7708422"/>
              <a:gd name="connsiteY3" fmla="*/ 6410090 h 6433552"/>
              <a:gd name="connsiteX4" fmla="*/ 44321 w 7708422"/>
              <a:gd name="connsiteY4" fmla="*/ 40220 h 6433552"/>
              <a:gd name="connsiteX5" fmla="*/ 298696 w 7708422"/>
              <a:gd name="connsiteY5" fmla="*/ 0 h 6433552"/>
              <a:gd name="connsiteX6" fmla="*/ 6496233 w 7708422"/>
              <a:gd name="connsiteY6" fmla="*/ 28166 h 6433552"/>
              <a:gd name="connsiteX7" fmla="*/ 7696384 w 7708422"/>
              <a:gd name="connsiteY7" fmla="*/ 58697 h 6433552"/>
              <a:gd name="connsiteX8" fmla="*/ 7624946 w 7708422"/>
              <a:gd name="connsiteY8" fmla="*/ 6302294 h 6433552"/>
              <a:gd name="connsiteX9" fmla="*/ 7459238 w 7708422"/>
              <a:gd name="connsiteY9" fmla="*/ 6430320 h 6433552"/>
              <a:gd name="connsiteX10" fmla="*/ 7207032 w 7708422"/>
              <a:gd name="connsiteY10" fmla="*/ 6433518 h 6433552"/>
              <a:gd name="connsiteX0" fmla="*/ 7207032 w 7708422"/>
              <a:gd name="connsiteY0" fmla="*/ 6433518 h 6438873"/>
              <a:gd name="connsiteX1" fmla="*/ 6617744 w 7708422"/>
              <a:gd name="connsiteY1" fmla="*/ 6424418 h 6438873"/>
              <a:gd name="connsiteX2" fmla="*/ 1010874 w 7708422"/>
              <a:gd name="connsiteY2" fmla="*/ 6438873 h 6438873"/>
              <a:gd name="connsiteX3" fmla="*/ 64915 w 7708422"/>
              <a:gd name="connsiteY3" fmla="*/ 6410090 h 6438873"/>
              <a:gd name="connsiteX4" fmla="*/ 44321 w 7708422"/>
              <a:gd name="connsiteY4" fmla="*/ 40220 h 6438873"/>
              <a:gd name="connsiteX5" fmla="*/ 298696 w 7708422"/>
              <a:gd name="connsiteY5" fmla="*/ 0 h 6438873"/>
              <a:gd name="connsiteX6" fmla="*/ 6496233 w 7708422"/>
              <a:gd name="connsiteY6" fmla="*/ 28166 h 6438873"/>
              <a:gd name="connsiteX7" fmla="*/ 7696384 w 7708422"/>
              <a:gd name="connsiteY7" fmla="*/ 58697 h 6438873"/>
              <a:gd name="connsiteX8" fmla="*/ 7624946 w 7708422"/>
              <a:gd name="connsiteY8" fmla="*/ 6302294 h 6438873"/>
              <a:gd name="connsiteX9" fmla="*/ 7459238 w 7708422"/>
              <a:gd name="connsiteY9" fmla="*/ 6430320 h 6438873"/>
              <a:gd name="connsiteX10" fmla="*/ 7207032 w 7708422"/>
              <a:gd name="connsiteY10" fmla="*/ 6433518 h 6438873"/>
              <a:gd name="connsiteX0" fmla="*/ 7207032 w 7708422"/>
              <a:gd name="connsiteY0" fmla="*/ 6433518 h 6438873"/>
              <a:gd name="connsiteX1" fmla="*/ 6617744 w 7708422"/>
              <a:gd name="connsiteY1" fmla="*/ 6424418 h 6438873"/>
              <a:gd name="connsiteX2" fmla="*/ 1010874 w 7708422"/>
              <a:gd name="connsiteY2" fmla="*/ 6438873 h 6438873"/>
              <a:gd name="connsiteX3" fmla="*/ 64915 w 7708422"/>
              <a:gd name="connsiteY3" fmla="*/ 6410090 h 6438873"/>
              <a:gd name="connsiteX4" fmla="*/ 44321 w 7708422"/>
              <a:gd name="connsiteY4" fmla="*/ 40220 h 6438873"/>
              <a:gd name="connsiteX5" fmla="*/ 298696 w 7708422"/>
              <a:gd name="connsiteY5" fmla="*/ 0 h 6438873"/>
              <a:gd name="connsiteX6" fmla="*/ 6496233 w 7708422"/>
              <a:gd name="connsiteY6" fmla="*/ 28166 h 6438873"/>
              <a:gd name="connsiteX7" fmla="*/ 7696384 w 7708422"/>
              <a:gd name="connsiteY7" fmla="*/ 58697 h 6438873"/>
              <a:gd name="connsiteX8" fmla="*/ 7624946 w 7708422"/>
              <a:gd name="connsiteY8" fmla="*/ 6302294 h 6438873"/>
              <a:gd name="connsiteX9" fmla="*/ 7459238 w 7708422"/>
              <a:gd name="connsiteY9" fmla="*/ 6430320 h 6438873"/>
              <a:gd name="connsiteX10" fmla="*/ 7207032 w 7708422"/>
              <a:gd name="connsiteY10" fmla="*/ 6433518 h 643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8422" h="6438873">
                <a:moveTo>
                  <a:pt x="7207032" y="6433518"/>
                </a:moveTo>
                <a:cubicBezTo>
                  <a:pt x="7032271" y="6433129"/>
                  <a:pt x="6813293" y="6429491"/>
                  <a:pt x="6617744" y="6424418"/>
                </a:cubicBezTo>
                <a:lnTo>
                  <a:pt x="1010874" y="6438873"/>
                </a:lnTo>
                <a:lnTo>
                  <a:pt x="64915" y="6410090"/>
                </a:lnTo>
                <a:cubicBezTo>
                  <a:pt x="36824" y="4261155"/>
                  <a:pt x="-53366" y="2081040"/>
                  <a:pt x="44321" y="40220"/>
                </a:cubicBezTo>
                <a:cubicBezTo>
                  <a:pt x="38423" y="-15865"/>
                  <a:pt x="213904" y="13407"/>
                  <a:pt x="298696" y="0"/>
                </a:cubicBezTo>
                <a:lnTo>
                  <a:pt x="6496233" y="28166"/>
                </a:lnTo>
                <a:cubicBezTo>
                  <a:pt x="6996296" y="58697"/>
                  <a:pt x="7353484" y="28165"/>
                  <a:pt x="7696384" y="58697"/>
                </a:cubicBezTo>
                <a:cubicBezTo>
                  <a:pt x="7717518" y="2147122"/>
                  <a:pt x="7720197" y="4999637"/>
                  <a:pt x="7624946" y="6302294"/>
                </a:cubicBezTo>
                <a:cubicBezTo>
                  <a:pt x="7616756" y="6462331"/>
                  <a:pt x="7623544" y="6409966"/>
                  <a:pt x="7459238" y="6430320"/>
                </a:cubicBezTo>
                <a:cubicBezTo>
                  <a:pt x="7400828" y="6432816"/>
                  <a:pt x="7311889" y="6433752"/>
                  <a:pt x="7207032" y="6433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16672D3-5913-C2CD-2C83-2485476CE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522" r="1" b="45022"/>
          <a:stretch/>
        </p:blipFill>
        <p:spPr>
          <a:xfrm>
            <a:off x="4420366" y="553132"/>
            <a:ext cx="3357643" cy="3860801"/>
          </a:xfrm>
          <a:custGeom>
            <a:avLst/>
            <a:gdLst/>
            <a:ahLst/>
            <a:cxnLst/>
            <a:rect l="l" t="t" r="r" b="b"/>
            <a:pathLst>
              <a:path w="3666369" h="4305289">
                <a:moveTo>
                  <a:pt x="3406478" y="24"/>
                </a:moveTo>
                <a:cubicBezTo>
                  <a:pt x="3456412" y="-133"/>
                  <a:pt x="3498765" y="494"/>
                  <a:pt x="3526580" y="2164"/>
                </a:cubicBezTo>
                <a:cubicBezTo>
                  <a:pt x="3604823" y="15785"/>
                  <a:pt x="3613389" y="16139"/>
                  <a:pt x="3617289" y="123234"/>
                </a:cubicBezTo>
                <a:cubicBezTo>
                  <a:pt x="3662648" y="994963"/>
                  <a:pt x="3689404" y="2883501"/>
                  <a:pt x="3639509" y="4266010"/>
                </a:cubicBezTo>
                <a:cubicBezTo>
                  <a:pt x="3476220" y="4286441"/>
                  <a:pt x="3306126" y="4266010"/>
                  <a:pt x="3067994" y="4286441"/>
                </a:cubicBezTo>
                <a:lnTo>
                  <a:pt x="116711" y="4305289"/>
                </a:lnTo>
                <a:cubicBezTo>
                  <a:pt x="82357" y="4284520"/>
                  <a:pt x="6753" y="4318750"/>
                  <a:pt x="13650" y="4242979"/>
                </a:cubicBezTo>
                <a:cubicBezTo>
                  <a:pt x="6961" y="2832123"/>
                  <a:pt x="-7994" y="1483858"/>
                  <a:pt x="5383" y="45806"/>
                </a:cubicBezTo>
                <a:lnTo>
                  <a:pt x="475767" y="26544"/>
                </a:lnTo>
                <a:lnTo>
                  <a:pt x="3125858" y="6114"/>
                </a:lnTo>
                <a:cubicBezTo>
                  <a:pt x="3218979" y="2719"/>
                  <a:pt x="3323257" y="284"/>
                  <a:pt x="3406478" y="24"/>
                </a:cubicBezTo>
                <a:close/>
              </a:path>
            </a:pathLst>
          </a:cu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25748D5-F67F-4477-A705-0358D3386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069371" y="554120"/>
            <a:ext cx="3357642" cy="3860800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95631"/>
              <a:gd name="connsiteY0" fmla="*/ 6433518 h 6433552"/>
              <a:gd name="connsiteX1" fmla="*/ 6560587 w 7695631"/>
              <a:gd name="connsiteY1" fmla="*/ 6424418 h 6433552"/>
              <a:gd name="connsiteX2" fmla="*/ 995539 w 7695631"/>
              <a:gd name="connsiteY2" fmla="*/ 6393888 h 6433552"/>
              <a:gd name="connsiteX3" fmla="*/ 7757 w 7695631"/>
              <a:gd name="connsiteY3" fmla="*/ 6365104 h 6433552"/>
              <a:gd name="connsiteX4" fmla="*/ 49895 w 7695631"/>
              <a:gd name="connsiteY4" fmla="*/ 40219 h 6433552"/>
              <a:gd name="connsiteX5" fmla="*/ 241539 w 7695631"/>
              <a:gd name="connsiteY5" fmla="*/ 0 h 6433552"/>
              <a:gd name="connsiteX6" fmla="*/ 6439076 w 7695631"/>
              <a:gd name="connsiteY6" fmla="*/ 28166 h 6433552"/>
              <a:gd name="connsiteX7" fmla="*/ 7639227 w 7695631"/>
              <a:gd name="connsiteY7" fmla="*/ 58697 h 6433552"/>
              <a:gd name="connsiteX8" fmla="*/ 7592566 w 7695631"/>
              <a:gd name="connsiteY8" fmla="*/ 6249400 h 6433552"/>
              <a:gd name="connsiteX9" fmla="*/ 7402081 w 7695631"/>
              <a:gd name="connsiteY9" fmla="*/ 6430320 h 6433552"/>
              <a:gd name="connsiteX10" fmla="*/ 7149875 w 7695631"/>
              <a:gd name="connsiteY10" fmla="*/ 6433518 h 6433552"/>
              <a:gd name="connsiteX0" fmla="*/ 7153420 w 7699176"/>
              <a:gd name="connsiteY0" fmla="*/ 6433518 h 6433552"/>
              <a:gd name="connsiteX1" fmla="*/ 6564132 w 7699176"/>
              <a:gd name="connsiteY1" fmla="*/ 6424418 h 6433552"/>
              <a:gd name="connsiteX2" fmla="*/ 999084 w 7699176"/>
              <a:gd name="connsiteY2" fmla="*/ 6393888 h 6433552"/>
              <a:gd name="connsiteX3" fmla="*/ 11302 w 7699176"/>
              <a:gd name="connsiteY3" fmla="*/ 6365104 h 6433552"/>
              <a:gd name="connsiteX4" fmla="*/ 28662 w 7699176"/>
              <a:gd name="connsiteY4" fmla="*/ 93112 h 6433552"/>
              <a:gd name="connsiteX5" fmla="*/ 245084 w 7699176"/>
              <a:gd name="connsiteY5" fmla="*/ 0 h 6433552"/>
              <a:gd name="connsiteX6" fmla="*/ 6442621 w 7699176"/>
              <a:gd name="connsiteY6" fmla="*/ 28166 h 6433552"/>
              <a:gd name="connsiteX7" fmla="*/ 7642772 w 7699176"/>
              <a:gd name="connsiteY7" fmla="*/ 58697 h 6433552"/>
              <a:gd name="connsiteX8" fmla="*/ 7596111 w 7699176"/>
              <a:gd name="connsiteY8" fmla="*/ 6249400 h 6433552"/>
              <a:gd name="connsiteX9" fmla="*/ 7405626 w 7699176"/>
              <a:gd name="connsiteY9" fmla="*/ 6430320 h 6433552"/>
              <a:gd name="connsiteX10" fmla="*/ 7153420 w 7699176"/>
              <a:gd name="connsiteY10" fmla="*/ 6433518 h 6433552"/>
              <a:gd name="connsiteX0" fmla="*/ 7153420 w 7699176"/>
              <a:gd name="connsiteY0" fmla="*/ 6433518 h 6433552"/>
              <a:gd name="connsiteX1" fmla="*/ 6564132 w 7699176"/>
              <a:gd name="connsiteY1" fmla="*/ 6424418 h 6433552"/>
              <a:gd name="connsiteX2" fmla="*/ 999084 w 7699176"/>
              <a:gd name="connsiteY2" fmla="*/ 6393888 h 6433552"/>
              <a:gd name="connsiteX3" fmla="*/ 11302 w 7699176"/>
              <a:gd name="connsiteY3" fmla="*/ 6365104 h 6433552"/>
              <a:gd name="connsiteX4" fmla="*/ 28662 w 7699176"/>
              <a:gd name="connsiteY4" fmla="*/ 93112 h 6433552"/>
              <a:gd name="connsiteX5" fmla="*/ 245084 w 7699176"/>
              <a:gd name="connsiteY5" fmla="*/ 0 h 6433552"/>
              <a:gd name="connsiteX6" fmla="*/ 6442621 w 7699176"/>
              <a:gd name="connsiteY6" fmla="*/ 28166 h 6433552"/>
              <a:gd name="connsiteX7" fmla="*/ 7642772 w 7699176"/>
              <a:gd name="connsiteY7" fmla="*/ 58697 h 6433552"/>
              <a:gd name="connsiteX8" fmla="*/ 7596111 w 7699176"/>
              <a:gd name="connsiteY8" fmla="*/ 6249400 h 6433552"/>
              <a:gd name="connsiteX9" fmla="*/ 7405626 w 7699176"/>
              <a:gd name="connsiteY9" fmla="*/ 6430320 h 6433552"/>
              <a:gd name="connsiteX10" fmla="*/ 7153420 w 7699176"/>
              <a:gd name="connsiteY10" fmla="*/ 6433518 h 6433552"/>
              <a:gd name="connsiteX0" fmla="*/ 7153420 w 7699176"/>
              <a:gd name="connsiteY0" fmla="*/ 6433518 h 6433552"/>
              <a:gd name="connsiteX1" fmla="*/ 6564132 w 7699176"/>
              <a:gd name="connsiteY1" fmla="*/ 6424418 h 6433552"/>
              <a:gd name="connsiteX2" fmla="*/ 999084 w 7699176"/>
              <a:gd name="connsiteY2" fmla="*/ 6393888 h 6433552"/>
              <a:gd name="connsiteX3" fmla="*/ 11302 w 7699176"/>
              <a:gd name="connsiteY3" fmla="*/ 6365104 h 6433552"/>
              <a:gd name="connsiteX4" fmla="*/ 28662 w 7699176"/>
              <a:gd name="connsiteY4" fmla="*/ 93112 h 6433552"/>
              <a:gd name="connsiteX5" fmla="*/ 245084 w 7699176"/>
              <a:gd name="connsiteY5" fmla="*/ 0 h 6433552"/>
              <a:gd name="connsiteX6" fmla="*/ 6442621 w 7699176"/>
              <a:gd name="connsiteY6" fmla="*/ 28166 h 6433552"/>
              <a:gd name="connsiteX7" fmla="*/ 7642772 w 7699176"/>
              <a:gd name="connsiteY7" fmla="*/ 58697 h 6433552"/>
              <a:gd name="connsiteX8" fmla="*/ 7596111 w 7699176"/>
              <a:gd name="connsiteY8" fmla="*/ 6249400 h 6433552"/>
              <a:gd name="connsiteX9" fmla="*/ 7405626 w 7699176"/>
              <a:gd name="connsiteY9" fmla="*/ 6430320 h 6433552"/>
              <a:gd name="connsiteX10" fmla="*/ 7153420 w 7699176"/>
              <a:gd name="connsiteY10" fmla="*/ 6433518 h 64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9176" h="6433552">
                <a:moveTo>
                  <a:pt x="7153420" y="6433518"/>
                </a:moveTo>
                <a:cubicBezTo>
                  <a:pt x="6978659" y="6433129"/>
                  <a:pt x="6759681" y="6429491"/>
                  <a:pt x="6564132" y="6424418"/>
                </a:cubicBezTo>
                <a:lnTo>
                  <a:pt x="999084" y="6393888"/>
                </a:lnTo>
                <a:lnTo>
                  <a:pt x="11302" y="6365104"/>
                </a:lnTo>
                <a:cubicBezTo>
                  <a:pt x="-16789" y="4216169"/>
                  <a:pt x="14616" y="2201407"/>
                  <a:pt x="28662" y="93112"/>
                </a:cubicBezTo>
                <a:cubicBezTo>
                  <a:pt x="14179" y="-20115"/>
                  <a:pt x="172943" y="31037"/>
                  <a:pt x="245084" y="0"/>
                </a:cubicBezTo>
                <a:lnTo>
                  <a:pt x="6442621" y="28166"/>
                </a:lnTo>
                <a:cubicBezTo>
                  <a:pt x="6942684" y="58697"/>
                  <a:pt x="7299872" y="28165"/>
                  <a:pt x="7642772" y="58697"/>
                </a:cubicBezTo>
                <a:cubicBezTo>
                  <a:pt x="7747547" y="2124631"/>
                  <a:pt x="7691362" y="4946743"/>
                  <a:pt x="7596111" y="6249400"/>
                </a:cubicBezTo>
                <a:cubicBezTo>
                  <a:pt x="7587921" y="6409437"/>
                  <a:pt x="7569932" y="6409966"/>
                  <a:pt x="7405626" y="6430320"/>
                </a:cubicBezTo>
                <a:cubicBezTo>
                  <a:pt x="7347216" y="6432816"/>
                  <a:pt x="7258277" y="6433752"/>
                  <a:pt x="7153420" y="6433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4824B3-3195-D98D-165D-BBD13D498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3" b="92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73248" y="3706052"/>
            <a:ext cx="5987424" cy="3046181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4220" y="3754346"/>
            <a:ext cx="5987424" cy="3046181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AFFD6-E6B4-3FC0-D355-2CAB84DCB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2" y="4044461"/>
            <a:ext cx="5112754" cy="141091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/>
              <a:t>Презентацию сделала</a:t>
            </a:r>
            <a:br>
              <a:rPr lang="ru-RU" sz="3000"/>
            </a:br>
            <a:r>
              <a:rPr lang="ru-RU" sz="3000"/>
              <a:t>Тимофеева Мария</a:t>
            </a:r>
            <a:br>
              <a:rPr lang="ru-RU" sz="3000"/>
            </a:br>
            <a:r>
              <a:rPr lang="ru-RU" sz="3000"/>
              <a:t>Денисовна</a:t>
            </a:r>
            <a:endParaRPr lang="en-US" sz="3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BBF81-B11D-CDD3-E023-A0A5081AF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863" y="5541899"/>
            <a:ext cx="4666789" cy="62791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800"/>
              <a:t>Ученица Средней школы </a:t>
            </a:r>
            <a:r>
              <a:rPr lang="en-US" sz="1800"/>
              <a:t>”</a:t>
            </a:r>
            <a:r>
              <a:rPr lang="ru-RU" sz="1800"/>
              <a:t>Фрактал</a:t>
            </a:r>
            <a:r>
              <a:rPr lang="en-US" sz="1800"/>
              <a:t>”</a:t>
            </a:r>
            <a:r>
              <a:rPr lang="ru-RU" sz="1800"/>
              <a:t>, ученица 5 класса</a:t>
            </a:r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ADED-7BE5-6E3B-C565-C8C0E0815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121" y="332231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DF3164"/>
      </a:accent1>
      <a:accent2>
        <a:srgbClr val="CD1F9A"/>
      </a:accent2>
      <a:accent3>
        <a:srgbClr val="C931DF"/>
      </a:accent3>
      <a:accent4>
        <a:srgbClr val="6F1FCD"/>
      </a:accent4>
      <a:accent5>
        <a:srgbClr val="3B34DF"/>
      </a:accent5>
      <a:accent6>
        <a:srgbClr val="1F60CD"/>
      </a:accent6>
      <a:hlink>
        <a:srgbClr val="5A3FBF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Override1.xml><?xml version="1.0" encoding="utf-8"?>
<a:themeOverride xmlns:a="http://schemas.openxmlformats.org/drawingml/2006/main">
  <a:clrScheme name="AnalogousFromDarkSeedLeftStep">
    <a:dk1>
      <a:srgbClr val="000000"/>
    </a:dk1>
    <a:lt1>
      <a:srgbClr val="FFFFFF"/>
    </a:lt1>
    <a:dk2>
      <a:srgbClr val="2E1B30"/>
    </a:dk2>
    <a:lt2>
      <a:srgbClr val="F0F3F2"/>
    </a:lt2>
    <a:accent1>
      <a:srgbClr val="DF3164"/>
    </a:accent1>
    <a:accent2>
      <a:srgbClr val="CD1F9A"/>
    </a:accent2>
    <a:accent3>
      <a:srgbClr val="C931DF"/>
    </a:accent3>
    <a:accent4>
      <a:srgbClr val="6F1FCD"/>
    </a:accent4>
    <a:accent5>
      <a:srgbClr val="3B34DF"/>
    </a:accent5>
    <a:accent6>
      <a:srgbClr val="1F60CD"/>
    </a:accent6>
    <a:hlink>
      <a:srgbClr val="5A3FB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148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ChitchatVTI</vt:lpstr>
      <vt:lpstr>Робик-2</vt:lpstr>
      <vt:lpstr>Наш робот:</vt:lpstr>
      <vt:lpstr>Описание:</vt:lpstr>
      <vt:lpstr> Из чего он сделан?</vt:lpstr>
      <vt:lpstr>Где мы уже участвовали в лабиринте?</vt:lpstr>
      <vt:lpstr>Наши участники и руководитель:</vt:lpstr>
      <vt:lpstr>Презентацию сделала Тимофеева Мария Денисовна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Робик-2</dc:title>
  <dc:creator>Elena Patochenko</dc:creator>
  <cp:lastModifiedBy>Elena Patochenko</cp:lastModifiedBy>
  <cp:revision>4</cp:revision>
  <dcterms:created xsi:type="dcterms:W3CDTF">2024-02-28T06:33:47Z</dcterms:created>
  <dcterms:modified xsi:type="dcterms:W3CDTF">2024-02-27T21:35:02Z</dcterms:modified>
</cp:coreProperties>
</file>