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"/>
  </p:notesMasterIdLst>
  <p:sldIdLst>
    <p:sldId id="285" r:id="rId2"/>
    <p:sldId id="287" r:id="rId3"/>
    <p:sldId id="28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51F"/>
    <a:srgbClr val="FF5353"/>
    <a:srgbClr val="FF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89" autoAdjust="0"/>
  </p:normalViewPr>
  <p:slideViewPr>
    <p:cSldViewPr>
      <p:cViewPr>
        <p:scale>
          <a:sx n="100" d="100"/>
          <a:sy n="100" d="100"/>
        </p:scale>
        <p:origin x="-199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D1DE0-72A0-4C22-AF18-598391FB18C5}" type="datetimeFigureOut">
              <a:rPr lang="ru-RU" smtClean="0"/>
              <a:pPr/>
              <a:t>29.08.2017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DD32A-42E3-4A37-87DE-3C098F72DE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22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29.08.2017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1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29.08.2017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67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29.08.2017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33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29.08.2017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48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29.08.2017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92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29.08.2017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27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29.08.2017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03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29.08.2017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13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29.08.2017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14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29.08.2017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31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29.08.2017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56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BC61B-9922-4052-8E73-840EB48E2A73}" type="datetimeFigureOut">
              <a:rPr lang="ru-RU" smtClean="0"/>
              <a:pPr/>
              <a:t>29.08.2017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34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2800" b="1" dirty="0">
                <a:ln w="6350">
                  <a:solidFill>
                    <a:schemeClr val="tx1"/>
                  </a:solidFill>
                </a:ln>
                <a:effectLst/>
                <a:latin typeface="Comic Sans MS" pitchFamily="66" charset="0"/>
              </a:rPr>
              <a:t>СИСТЕМА ОБЕСПЕЧЕНИЯ БЕЗОПАСНОСТИ </a:t>
            </a:r>
            <a:br>
              <a:rPr lang="ru-RU" sz="2800" b="1" dirty="0">
                <a:ln w="6350">
                  <a:solidFill>
                    <a:schemeClr val="tx1"/>
                  </a:solidFill>
                </a:ln>
                <a:effectLst/>
                <a:latin typeface="Comic Sans MS" pitchFamily="66" charset="0"/>
              </a:rPr>
            </a:br>
            <a:r>
              <a:rPr lang="ru-RU" sz="2800" b="1" dirty="0">
                <a:ln w="6350">
                  <a:solidFill>
                    <a:schemeClr val="tx1"/>
                  </a:solidFill>
                </a:ln>
                <a:effectLst/>
                <a:latin typeface="Comic Sans MS" pitchFamily="66" charset="0"/>
              </a:rPr>
              <a:t>УСТОЙЧИВОГО РАЗВИТИЯ </a:t>
            </a:r>
            <a:r>
              <a:rPr lang="ru-RU" sz="2800" b="1" dirty="0" smtClean="0">
                <a:ln w="6350">
                  <a:solidFill>
                    <a:schemeClr val="tx1"/>
                  </a:solidFill>
                </a:ln>
                <a:effectLst/>
                <a:latin typeface="Comic Sans MS" pitchFamily="66" charset="0"/>
              </a:rPr>
              <a:t>ГОРОДА (СОБУРГ 3М)</a:t>
            </a:r>
            <a:endParaRPr lang="ru-RU" sz="2800" b="1" dirty="0">
              <a:ln w="6350">
                <a:solidFill>
                  <a:schemeClr val="tx1"/>
                </a:solidFill>
              </a:ln>
              <a:effectLst/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08112"/>
            <a:ext cx="547260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1781175" algn="l"/>
                <a:tab pos="5940425" algn="l"/>
              </a:tabLst>
            </a:pPr>
            <a:r>
              <a:rPr lang="ru-RU" b="1" u="sng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lang="en-US" b="1" u="sng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lang="ru-RU" b="1" u="sng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1781175" algn="l"/>
                <a:tab pos="5940425" algn="l"/>
              </a:tabLst>
            </a:pPr>
            <a:endParaRPr lang="ru-RU" sz="1000" b="1" u="sng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1781175" algn="l"/>
                <a:tab pos="5940425" algn="l"/>
              </a:tabLst>
            </a:pP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обеспечение устойчивого развития городов путем создания модели системы, выполняющей сбор, обработку, обмен и выдачу информации в области защиты населения и территорий от чрезвычайных ситуаций (ЧС).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1781175" algn="l"/>
                <a:tab pos="5940425" algn="l"/>
              </a:tabLst>
            </a:pPr>
            <a:endParaRPr lang="ru-RU" b="1" dirty="0">
              <a:latin typeface="Comic Sans MS" pitchFamily="66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781175" algn="l"/>
                <a:tab pos="5940425" algn="l"/>
              </a:tabLst>
            </a:pPr>
            <a:r>
              <a:rPr lang="ru-RU" b="1" u="sng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Задачи проекта</a:t>
            </a: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781175" algn="l"/>
                <a:tab pos="5940425" algn="l"/>
              </a:tabLst>
            </a:pPr>
            <a:endParaRPr lang="ru-RU" sz="1000" b="1" dirty="0">
              <a:latin typeface="Comic Sans MS" pitchFamily="66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Изучить виды ЧС, ее источники, поражающие факторы, характер развития.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Создать технические устройства системы с использованием конструкторов LEGO, LEGO Mindstorms, Arduino.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Написать программы функционирования системы в среде LEGO Mindstorms EV3, Arduino IDE, LabVIEW, </a:t>
            </a:r>
            <a:r>
              <a:rPr lang="en-US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Oracle VM VirtualBox, Git Bash, Sublime Text 3.</a:t>
            </a:r>
            <a:endParaRPr lang="ru-RU" b="1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Picture 2" descr="Картинки по запросу виды техногенных угро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0"/>
            <a:ext cx="2298925" cy="1542197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Картинки по запросу техногенные угроз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21" y="5240211"/>
            <a:ext cx="2815497" cy="1407749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5580112" y="3045341"/>
            <a:ext cx="3377611" cy="196048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Гибель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или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потеря здоровья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людей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Ущерб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окружающей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среде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Экономические потери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6944881" y="4654967"/>
            <a:ext cx="648072" cy="936104"/>
          </a:xfrm>
          <a:prstGeom prst="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верх 12"/>
          <p:cNvSpPr/>
          <p:nvPr/>
        </p:nvSpPr>
        <p:spPr>
          <a:xfrm rot="10800000">
            <a:off x="6944881" y="2460097"/>
            <a:ext cx="648072" cy="936104"/>
          </a:xfrm>
          <a:prstGeom prst="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2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529357"/>
            <a:ext cx="502230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b="1" u="sng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Функции </a:t>
            </a:r>
            <a:r>
              <a:rPr lang="ru-RU" b="1" u="sng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системы</a:t>
            </a:r>
            <a:r>
              <a:rPr lang="en-US" b="1" u="sng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lang="ru-RU" b="1" u="sng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8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Учет </a:t>
            </a: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размещение Постов </a:t>
            </a:r>
            <a:r>
              <a:rPr lang="ru-RU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контроля</a:t>
            </a:r>
            <a:endParaRPr lang="ru-RU" b="1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Контроль</a:t>
            </a: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, хранение и представление </a:t>
            </a: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пользователям значений измеренных </a:t>
            </a:r>
            <a:r>
              <a:rPr lang="ru-RU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параметров</a:t>
            </a:r>
            <a:endParaRPr lang="ru-RU" b="1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ониторинг обстановки в местах размещения Постов </a:t>
            </a:r>
            <a:r>
              <a:rPr lang="ru-RU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контроля</a:t>
            </a:r>
            <a:endParaRPr lang="ru-RU" b="1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Сигнализация </a:t>
            </a: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превышения уровней контролируемых </a:t>
            </a:r>
            <a:r>
              <a:rPr lang="ru-RU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параметров</a:t>
            </a:r>
            <a:endParaRPr lang="ru-RU" b="1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3391678"/>
            <a:ext cx="341987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b="1" u="sng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Состав </a:t>
            </a:r>
            <a:r>
              <a:rPr lang="ru-RU" b="1" u="sng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системы</a:t>
            </a:r>
            <a:r>
              <a:rPr lang="en-US" b="1" u="sng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lang="ru-RU" b="1" u="sng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8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Робот </a:t>
            </a: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Постовоз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Посты контроля </a:t>
            </a:r>
            <a:r>
              <a:rPr lang="ru-RU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шт.)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Центральный Пост контроля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Центр управления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Пульт управления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36350" r="13775" b="3801"/>
          <a:stretch/>
        </p:blipFill>
        <p:spPr>
          <a:xfrm>
            <a:off x="3707507" y="3343654"/>
            <a:ext cx="2520280" cy="14964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ln w="6350">
                <a:solidFill>
                  <a:schemeClr val="tx1"/>
                </a:solidFill>
              </a:ln>
              <a:latin typeface="Comic Sans MS" pitchFamily="66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1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6350">
                  <a:solidFill>
                    <a:schemeClr val="tx1"/>
                  </a:solidFill>
                </a:ln>
                <a:latin typeface="Comic Sans MS" pitchFamily="66" charset="0"/>
              </a:rPr>
              <a:t>ФУНКЦИИ </a:t>
            </a:r>
            <a:r>
              <a:rPr lang="ru-RU" sz="2800" b="1" dirty="0">
                <a:ln w="6350">
                  <a:solidFill>
                    <a:schemeClr val="tx1"/>
                  </a:solidFill>
                </a:ln>
                <a:latin typeface="Comic Sans MS" pitchFamily="66" charset="0"/>
              </a:rPr>
              <a:t>И СОСТАВ СОБУРГ </a:t>
            </a:r>
            <a:r>
              <a:rPr lang="ru-RU" sz="2800" b="1" dirty="0" smtClean="0">
                <a:ln w="6350">
                  <a:solidFill>
                    <a:schemeClr val="tx1"/>
                  </a:solidFill>
                </a:ln>
                <a:latin typeface="Comic Sans MS" pitchFamily="66" charset="0"/>
              </a:rPr>
              <a:t>3М</a:t>
            </a:r>
            <a:endParaRPr lang="ru-RU" sz="2800" dirty="0"/>
          </a:p>
        </p:txBody>
      </p:sp>
      <p:pic>
        <p:nvPicPr>
          <p:cNvPr id="15" name="Рисунок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9" t="33570" r="41962" b="30996"/>
          <a:stretch/>
        </p:blipFill>
        <p:spPr>
          <a:xfrm>
            <a:off x="6510008" y="5013176"/>
            <a:ext cx="2520280" cy="16198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Рисунок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10092" r="28369" b="8630"/>
          <a:stretch/>
        </p:blipFill>
        <p:spPr bwMode="auto">
          <a:xfrm>
            <a:off x="4932040" y="620688"/>
            <a:ext cx="2376263" cy="2273812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6" r="16685" b="8686"/>
          <a:stretch/>
        </p:blipFill>
        <p:spPr bwMode="auto">
          <a:xfrm>
            <a:off x="6880636" y="3083049"/>
            <a:ext cx="1779024" cy="1656184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53" y="620688"/>
            <a:ext cx="1562435" cy="22738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Picture 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1" t="23365" r="16143" b="12889"/>
          <a:stretch/>
        </p:blipFill>
        <p:spPr bwMode="auto">
          <a:xfrm>
            <a:off x="3712314" y="4997935"/>
            <a:ext cx="2515870" cy="165036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709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26"/>
            <a:ext cx="9144000" cy="544054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ru-RU" sz="2800" b="1" dirty="0">
                <a:ln w="6350">
                  <a:solidFill>
                    <a:schemeClr val="tx1"/>
                  </a:solidFill>
                </a:ln>
                <a:latin typeface="Comic Sans MS" pitchFamily="66" charset="0"/>
              </a:rPr>
              <a:t>ПРОГРАММЫ УПРАВЛЕНИЯ </a:t>
            </a:r>
            <a:r>
              <a:rPr lang="ru-RU" sz="2800" b="1" dirty="0" smtClean="0">
                <a:ln w="6350">
                  <a:solidFill>
                    <a:schemeClr val="tx1"/>
                  </a:solidFill>
                </a:ln>
                <a:latin typeface="Comic Sans MS" pitchFamily="66" charset="0"/>
              </a:rPr>
              <a:t>СОБУРГ </a:t>
            </a:r>
            <a:r>
              <a:rPr lang="ru-RU" sz="2800" b="1" dirty="0">
                <a:ln w="6350">
                  <a:solidFill>
                    <a:schemeClr val="tx1"/>
                  </a:solidFill>
                </a:ln>
                <a:latin typeface="Comic Sans MS" pitchFamily="66" charset="0"/>
              </a:rPr>
              <a:t>3М</a:t>
            </a:r>
            <a:endParaRPr lang="ru-RU" sz="2800" b="1" dirty="0">
              <a:ln w="6350">
                <a:solidFill>
                  <a:schemeClr val="tx1"/>
                </a:solidFill>
              </a:ln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018" y="3546491"/>
            <a:ext cx="3844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Программа функционирования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Поста контроля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6438" y="620689"/>
            <a:ext cx="2799378" cy="17281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0" t="13545" r="33286" b="21354"/>
          <a:stretch/>
        </p:blipFill>
        <p:spPr bwMode="auto">
          <a:xfrm>
            <a:off x="3419872" y="620689"/>
            <a:ext cx="2232222" cy="1742719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13141" y="3598255"/>
            <a:ext cx="4105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Программа Пульта управления в 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LEGO Mindstorms 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297" t="10625" r="1297" b="6688"/>
          <a:stretch/>
        </p:blipFill>
        <p:spPr>
          <a:xfrm>
            <a:off x="4913142" y="3754222"/>
            <a:ext cx="3844797" cy="18350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79326" y="5814109"/>
            <a:ext cx="2948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Программа функционирования</a:t>
            </a: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Центра </a:t>
            </a:r>
            <a:r>
              <a:rPr lang="ru-RU" sz="1400" b="1" dirty="0" smtClean="0">
                <a:latin typeface="Comic Sans MS" panose="030F0702030302020204" pitchFamily="66" charset="0"/>
              </a:rPr>
              <a:t>управления</a:t>
            </a:r>
            <a:r>
              <a:rPr lang="en-US" sz="1400" b="1" dirty="0" smtClean="0">
                <a:latin typeface="Comic Sans MS" panose="030F0702030302020204" pitchFamily="66" charset="0"/>
              </a:rPr>
              <a:t> </a:t>
            </a:r>
            <a:r>
              <a:rPr lang="ru-RU" sz="1400" b="1" dirty="0" smtClean="0">
                <a:latin typeface="Comic Sans MS" panose="030F0702030302020204" pitchFamily="66" charset="0"/>
              </a:rPr>
              <a:t>в</a:t>
            </a:r>
            <a:r>
              <a:rPr lang="en-US" sz="1400" b="1" dirty="0" smtClean="0">
                <a:latin typeface="Comic Sans MS" panose="030F0702030302020204" pitchFamily="66" charset="0"/>
              </a:rPr>
              <a:t> LabView</a:t>
            </a:r>
            <a:endParaRPr lang="ru-RU" sz="14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297" t="13579" r="1851" b="6688"/>
          <a:stretch/>
        </p:blipFill>
        <p:spPr>
          <a:xfrm>
            <a:off x="171176" y="3754222"/>
            <a:ext cx="3964544" cy="18350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688432" y="5814109"/>
            <a:ext cx="229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Программа управления</a:t>
            </a: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П</a:t>
            </a:r>
            <a:r>
              <a:rPr lang="ru-RU" sz="1400" b="1" dirty="0" smtClean="0">
                <a:latin typeface="Comic Sans MS" panose="030F0702030302020204" pitchFamily="66" charset="0"/>
              </a:rPr>
              <a:t>остовозом в </a:t>
            </a:r>
            <a:r>
              <a:rPr lang="en-US" sz="1400" b="1" dirty="0" smtClean="0">
                <a:latin typeface="Comic Sans MS" panose="030F0702030302020204" pitchFamily="66" charset="0"/>
              </a:rPr>
              <a:t>LabView</a:t>
            </a:r>
            <a:endParaRPr lang="ru-RU" sz="1400" b="1" dirty="0" smtClean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41" y="2341328"/>
            <a:ext cx="302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Программа функционирования </a:t>
            </a: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Поста </a:t>
            </a:r>
            <a:r>
              <a:rPr lang="ru-RU" sz="1400" b="1" dirty="0" smtClean="0">
                <a:latin typeface="Comic Sans MS" panose="030F0702030302020204" pitchFamily="66" charset="0"/>
              </a:rPr>
              <a:t>контроля в </a:t>
            </a:r>
            <a:r>
              <a:rPr lang="en-US" sz="1400" b="1" dirty="0" smtClean="0">
                <a:latin typeface="Comic Sans MS" panose="030F0702030302020204" pitchFamily="66" charset="0"/>
              </a:rPr>
              <a:t>Arduino IDE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3855" y="2341328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 </a:t>
            </a:r>
            <a:r>
              <a:rPr lang="ru-RU" sz="1400" b="1" dirty="0" smtClean="0">
                <a:latin typeface="Comic Sans MS" panose="030F0702030302020204" pitchFamily="66" charset="0"/>
              </a:rPr>
              <a:t>Программа </a:t>
            </a:r>
            <a:r>
              <a:rPr lang="ru-RU" sz="1400" b="1" dirty="0" smtClean="0">
                <a:latin typeface="Comic Sans MS" panose="030F0702030302020204" pitchFamily="66" charset="0"/>
              </a:rPr>
              <a:t>функционирования Пульта </a:t>
            </a:r>
            <a:r>
              <a:rPr lang="ru-RU" sz="1400" b="1" dirty="0" smtClean="0">
                <a:latin typeface="Comic Sans MS" panose="030F0702030302020204" pitchFamily="66" charset="0"/>
              </a:rPr>
              <a:t>управления в </a:t>
            </a:r>
            <a:r>
              <a:rPr lang="en-US" sz="1400" b="1" dirty="0">
                <a:latin typeface="Comic Sans MS" panose="030F0702030302020204" pitchFamily="66" charset="0"/>
              </a:rPr>
              <a:t>LEGO Mindstorms </a:t>
            </a:r>
            <a:r>
              <a:rPr lang="en-US" sz="1400" b="1" dirty="0" smtClean="0">
                <a:latin typeface="Comic Sans MS" panose="030F0702030302020204" pitchFamily="66" charset="0"/>
              </a:rPr>
              <a:t>EV3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4"/>
          <a:stretch/>
        </p:blipFill>
        <p:spPr>
          <a:xfrm>
            <a:off x="6022257" y="620689"/>
            <a:ext cx="2996253" cy="17454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878498" y="2341328"/>
            <a:ext cx="3283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3</a:t>
            </a:r>
            <a:r>
              <a:rPr lang="en-US" sz="1400" b="1" dirty="0">
                <a:latin typeface="Comic Sans MS" panose="030F0702030302020204" pitchFamily="66" charset="0"/>
              </a:rPr>
              <a:t>D</a:t>
            </a:r>
            <a:r>
              <a:rPr lang="ru-RU" sz="1400" b="1" dirty="0">
                <a:latin typeface="Comic Sans MS" panose="030F0702030302020204" pitchFamily="66" charset="0"/>
              </a:rPr>
              <a:t> модель </a:t>
            </a:r>
            <a:r>
              <a:rPr lang="ru-RU" sz="1400" b="1" dirty="0" smtClean="0">
                <a:latin typeface="Comic Sans MS" panose="030F0702030302020204" pitchFamily="66" charset="0"/>
              </a:rPr>
              <a:t>крышки </a:t>
            </a:r>
            <a:r>
              <a:rPr lang="ru-RU" sz="1400" b="1" dirty="0">
                <a:latin typeface="Comic Sans MS" panose="030F0702030302020204" pitchFamily="66" charset="0"/>
              </a:rPr>
              <a:t>корпуса Поста </a:t>
            </a:r>
            <a:endParaRPr lang="ru-RU" sz="1400" b="1" dirty="0" smtClean="0">
              <a:latin typeface="Comic Sans MS" panose="030F0702030302020204" pitchFamily="66" charset="0"/>
            </a:endParaRPr>
          </a:p>
          <a:p>
            <a:r>
              <a:rPr lang="ru-RU" sz="1400" b="1" dirty="0" smtClean="0">
                <a:latin typeface="Comic Sans MS" panose="030F0702030302020204" pitchFamily="66" charset="0"/>
              </a:rPr>
              <a:t>контроля </a:t>
            </a:r>
            <a:r>
              <a:rPr lang="ru-RU" sz="1400" b="1" dirty="0">
                <a:latin typeface="Comic Sans MS" panose="030F0702030302020204" pitchFamily="66" charset="0"/>
              </a:rPr>
              <a:t>в программе </a:t>
            </a:r>
            <a:r>
              <a:rPr lang="en-US" sz="1400" b="1" dirty="0">
                <a:latin typeface="Comic Sans MS" panose="030F0702030302020204" pitchFamily="66" charset="0"/>
              </a:rPr>
              <a:t>Sketch Up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2410</TotalTime>
  <Words>209</Words>
  <Application>Microsoft Office PowerPoint</Application>
  <PresentationFormat>Экран (4:3)</PresentationFormat>
  <Paragraphs>40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СИСТЕМА ОБЕСПЕЧЕНИЯ БЕЗОПАСНОСТИ  УСТОЙЧИВОГО РАЗВИТИЯ ГОРОДА (СОБУРГ 3М)</vt:lpstr>
      <vt:lpstr>Презентация PowerPoint</vt:lpstr>
      <vt:lpstr>ПРОГРАММЫ УПРАВЛЕНИЯ СОБУРГ 3М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ПРОЦЕССА ПЕРЕГРУЗКИ ЯДЕРНОГО ТОПЛИВА  В РЕАКТОРАХ ТИПА ВВЭР</dc:title>
  <dc:creator>Миша</dc:creator>
  <cp:lastModifiedBy>Наташа</cp:lastModifiedBy>
  <cp:revision>112</cp:revision>
  <cp:lastPrinted>2016-02-10T11:27:41Z</cp:lastPrinted>
  <dcterms:created xsi:type="dcterms:W3CDTF">2016-02-09T13:59:13Z</dcterms:created>
  <dcterms:modified xsi:type="dcterms:W3CDTF">2017-08-29T12:16:17Z</dcterms:modified>
</cp:coreProperties>
</file>