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BD9D"/>
    <a:srgbClr val="34402B"/>
    <a:srgbClr val="9DC3E6"/>
    <a:srgbClr val="CC0000"/>
    <a:srgbClr val="FF9933"/>
    <a:srgbClr val="3A3429"/>
    <a:srgbClr val="006600"/>
    <a:srgbClr val="576A3E"/>
    <a:srgbClr val="444A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>
        <p:scale>
          <a:sx n="60" d="100"/>
          <a:sy n="60" d="100"/>
        </p:scale>
        <p:origin x="326" y="6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4B06-2290-47E8-80D6-F975053DF256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91D3-2001-4FCA-AA6A-797C25170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85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4B06-2290-47E8-80D6-F975053DF256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91D3-2001-4FCA-AA6A-797C25170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63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4B06-2290-47E8-80D6-F975053DF256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91D3-2001-4FCA-AA6A-797C25170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69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4B06-2290-47E8-80D6-F975053DF256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91D3-2001-4FCA-AA6A-797C25170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39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4B06-2290-47E8-80D6-F975053DF256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91D3-2001-4FCA-AA6A-797C25170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65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4B06-2290-47E8-80D6-F975053DF256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91D3-2001-4FCA-AA6A-797C25170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5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4B06-2290-47E8-80D6-F975053DF256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91D3-2001-4FCA-AA6A-797C25170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4B06-2290-47E8-80D6-F975053DF256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91D3-2001-4FCA-AA6A-797C25170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65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4B06-2290-47E8-80D6-F975053DF256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91D3-2001-4FCA-AA6A-797C25170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37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4B06-2290-47E8-80D6-F975053DF256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91D3-2001-4FCA-AA6A-797C25170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6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4B06-2290-47E8-80D6-F975053DF256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91D3-2001-4FCA-AA6A-797C25170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06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94B06-2290-47E8-80D6-F975053DF256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391D3-2001-4FCA-AA6A-797C25170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2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552" y="124163"/>
            <a:ext cx="8527047" cy="6395284"/>
          </a:xfrm>
          <a:prstGeom prst="rect">
            <a:avLst/>
          </a:prstGeom>
        </p:spPr>
      </p:pic>
      <p:sp>
        <p:nvSpPr>
          <p:cNvPr id="17" name="Полилиния 16"/>
          <p:cNvSpPr/>
          <p:nvPr/>
        </p:nvSpPr>
        <p:spPr>
          <a:xfrm>
            <a:off x="880555" y="-3996693"/>
            <a:ext cx="14838482" cy="14838482"/>
          </a:xfrm>
          <a:custGeom>
            <a:avLst/>
            <a:gdLst>
              <a:gd name="connsiteX0" fmla="*/ 7775645 w 14838482"/>
              <a:gd name="connsiteY0" fmla="*/ 5473543 h 14838482"/>
              <a:gd name="connsiteX1" fmla="*/ 6597931 w 14838482"/>
              <a:gd name="connsiteY1" fmla="*/ 5547906 h 14838482"/>
              <a:gd name="connsiteX2" fmla="*/ 5144687 w 14838482"/>
              <a:gd name="connsiteY2" fmla="*/ 6282692 h 14838482"/>
              <a:gd name="connsiteX3" fmla="*/ 5446765 w 14838482"/>
              <a:gd name="connsiteY3" fmla="*/ 8609513 h 14838482"/>
              <a:gd name="connsiteX4" fmla="*/ 9439101 w 14838482"/>
              <a:gd name="connsiteY4" fmla="*/ 8331928 h 14838482"/>
              <a:gd name="connsiteX5" fmla="*/ 9667701 w 14838482"/>
              <a:gd name="connsiteY5" fmla="*/ 5809163 h 14838482"/>
              <a:gd name="connsiteX6" fmla="*/ 7775645 w 14838482"/>
              <a:gd name="connsiteY6" fmla="*/ 5473543 h 14838482"/>
              <a:gd name="connsiteX7" fmla="*/ 7419241 w 14838482"/>
              <a:gd name="connsiteY7" fmla="*/ 0 h 14838482"/>
              <a:gd name="connsiteX8" fmla="*/ 14838482 w 14838482"/>
              <a:gd name="connsiteY8" fmla="*/ 7419241 h 14838482"/>
              <a:gd name="connsiteX9" fmla="*/ 7419241 w 14838482"/>
              <a:gd name="connsiteY9" fmla="*/ 14838482 h 14838482"/>
              <a:gd name="connsiteX10" fmla="*/ 0 w 14838482"/>
              <a:gd name="connsiteY10" fmla="*/ 7419241 h 14838482"/>
              <a:gd name="connsiteX11" fmla="*/ 7419241 w 14838482"/>
              <a:gd name="connsiteY11" fmla="*/ 0 h 1483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838482" h="14838482">
                <a:moveTo>
                  <a:pt x="7775645" y="5473543"/>
                </a:moveTo>
                <a:cubicBezTo>
                  <a:pt x="7316388" y="5482401"/>
                  <a:pt x="6880619" y="5518311"/>
                  <a:pt x="6597931" y="5547906"/>
                </a:cubicBezTo>
                <a:cubicBezTo>
                  <a:pt x="5844095" y="5626827"/>
                  <a:pt x="5336548" y="5772424"/>
                  <a:pt x="5144687" y="6282692"/>
                </a:cubicBezTo>
                <a:cubicBezTo>
                  <a:pt x="4952826" y="6792960"/>
                  <a:pt x="4732390" y="8273417"/>
                  <a:pt x="5446765" y="8609513"/>
                </a:cubicBezTo>
                <a:cubicBezTo>
                  <a:pt x="6161140" y="8945610"/>
                  <a:pt x="8735612" y="8798653"/>
                  <a:pt x="9439101" y="8331928"/>
                </a:cubicBezTo>
                <a:cubicBezTo>
                  <a:pt x="10142590" y="7865203"/>
                  <a:pt x="10141229" y="6273167"/>
                  <a:pt x="9667701" y="5809163"/>
                </a:cubicBezTo>
                <a:cubicBezTo>
                  <a:pt x="9371746" y="5519161"/>
                  <a:pt x="8541073" y="5458779"/>
                  <a:pt x="7775645" y="5473543"/>
                </a:cubicBezTo>
                <a:close/>
                <a:moveTo>
                  <a:pt x="7419241" y="0"/>
                </a:moveTo>
                <a:cubicBezTo>
                  <a:pt x="11516775" y="0"/>
                  <a:pt x="14838482" y="3321707"/>
                  <a:pt x="14838482" y="7419241"/>
                </a:cubicBezTo>
                <a:cubicBezTo>
                  <a:pt x="14838482" y="11516775"/>
                  <a:pt x="11516775" y="14838482"/>
                  <a:pt x="7419241" y="14838482"/>
                </a:cubicBezTo>
                <a:cubicBezTo>
                  <a:pt x="3321707" y="14838482"/>
                  <a:pt x="0" y="11516775"/>
                  <a:pt x="0" y="7419241"/>
                </a:cubicBezTo>
                <a:cubicBezTo>
                  <a:pt x="0" y="3321707"/>
                  <a:pt x="3321707" y="0"/>
                  <a:pt x="741924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81634" y="2914718"/>
            <a:ext cx="53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Тунгусов Святослав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«б»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№9», 1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Чусовитина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Викторовна,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«СОШ №9»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60119" y="6519446"/>
            <a:ext cx="2267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Тобольск,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83040" y="-3414"/>
            <a:ext cx="3108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</a:t>
            </a:r>
          </a:p>
          <a:p>
            <a:pPr algn="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«Средняя общеобразовательная школа №9 с углубленным изучением отдельных предметов»</a:t>
            </a:r>
          </a:p>
          <a:p>
            <a:pPr algn="r"/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1634" y="2174092"/>
            <a:ext cx="416011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Robo-Paker</a:t>
            </a:r>
            <a:endParaRPr lang="ru-RU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6984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3109"/>
            <a:ext cx="6788727" cy="3818659"/>
          </a:xfrm>
          <a:prstGeom prst="rect">
            <a:avLst/>
          </a:prstGeom>
        </p:spPr>
      </p:pic>
      <p:sp>
        <p:nvSpPr>
          <p:cNvPr id="15" name="Полилиния 14"/>
          <p:cNvSpPr/>
          <p:nvPr/>
        </p:nvSpPr>
        <p:spPr>
          <a:xfrm>
            <a:off x="-4322618" y="-803564"/>
            <a:ext cx="20740254" cy="8742219"/>
          </a:xfrm>
          <a:custGeom>
            <a:avLst/>
            <a:gdLst>
              <a:gd name="connsiteX0" fmla="*/ 0 w 20740254"/>
              <a:gd name="connsiteY0" fmla="*/ 0 h 8742219"/>
              <a:gd name="connsiteX1" fmla="*/ 20740254 w 20740254"/>
              <a:gd name="connsiteY1" fmla="*/ 0 h 8742219"/>
              <a:gd name="connsiteX2" fmla="*/ 20740254 w 20740254"/>
              <a:gd name="connsiteY2" fmla="*/ 8742219 h 8742219"/>
              <a:gd name="connsiteX3" fmla="*/ 10734151 w 20740254"/>
              <a:gd name="connsiteY3" fmla="*/ 8742219 h 8742219"/>
              <a:gd name="connsiteX4" fmla="*/ 10689973 w 20740254"/>
              <a:gd name="connsiteY4" fmla="*/ 8659092 h 8742219"/>
              <a:gd name="connsiteX5" fmla="*/ 10487891 w 20740254"/>
              <a:gd name="connsiteY5" fmla="*/ 8160328 h 8742219"/>
              <a:gd name="connsiteX6" fmla="*/ 9545783 w 20740254"/>
              <a:gd name="connsiteY6" fmla="*/ 5500255 h 8742219"/>
              <a:gd name="connsiteX7" fmla="*/ 7786254 w 20740254"/>
              <a:gd name="connsiteY7" fmla="*/ 4281055 h 8742219"/>
              <a:gd name="connsiteX8" fmla="*/ 4322618 w 20740254"/>
              <a:gd name="connsiteY8" fmla="*/ 3962400 h 8742219"/>
              <a:gd name="connsiteX9" fmla="*/ 3200401 w 20740254"/>
              <a:gd name="connsiteY9" fmla="*/ 4142509 h 8742219"/>
              <a:gd name="connsiteX10" fmla="*/ 3754582 w 20740254"/>
              <a:gd name="connsiteY10" fmla="*/ 7315200 h 8742219"/>
              <a:gd name="connsiteX11" fmla="*/ 7101321 w 20740254"/>
              <a:gd name="connsiteY11" fmla="*/ 8660823 h 8742219"/>
              <a:gd name="connsiteX12" fmla="*/ 7383871 w 20740254"/>
              <a:gd name="connsiteY12" fmla="*/ 8742219 h 8742219"/>
              <a:gd name="connsiteX13" fmla="*/ 0 w 20740254"/>
              <a:gd name="connsiteY13" fmla="*/ 8742219 h 874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740254" h="8742219">
                <a:moveTo>
                  <a:pt x="0" y="0"/>
                </a:moveTo>
                <a:lnTo>
                  <a:pt x="20740254" y="0"/>
                </a:lnTo>
                <a:lnTo>
                  <a:pt x="20740254" y="8742219"/>
                </a:lnTo>
                <a:lnTo>
                  <a:pt x="10734151" y="8742219"/>
                </a:lnTo>
                <a:lnTo>
                  <a:pt x="10689973" y="8659092"/>
                </a:lnTo>
                <a:cubicBezTo>
                  <a:pt x="10604789" y="8496445"/>
                  <a:pt x="10523105" y="8324851"/>
                  <a:pt x="10487891" y="8160328"/>
                </a:cubicBezTo>
                <a:cubicBezTo>
                  <a:pt x="10347037" y="7502237"/>
                  <a:pt x="9996055" y="6146801"/>
                  <a:pt x="9545783" y="5500255"/>
                </a:cubicBezTo>
                <a:cubicBezTo>
                  <a:pt x="9095510" y="4853710"/>
                  <a:pt x="8656782" y="4537364"/>
                  <a:pt x="7786254" y="4281055"/>
                </a:cubicBezTo>
                <a:cubicBezTo>
                  <a:pt x="6915727" y="4024746"/>
                  <a:pt x="5086927" y="3985491"/>
                  <a:pt x="4322618" y="3962400"/>
                </a:cubicBezTo>
                <a:cubicBezTo>
                  <a:pt x="3558309" y="3939309"/>
                  <a:pt x="3292763" y="3586018"/>
                  <a:pt x="3200401" y="4142509"/>
                </a:cubicBezTo>
                <a:cubicBezTo>
                  <a:pt x="3108037" y="4699000"/>
                  <a:pt x="2556164" y="6430818"/>
                  <a:pt x="3754582" y="7315200"/>
                </a:cubicBezTo>
                <a:cubicBezTo>
                  <a:pt x="4353791" y="7757391"/>
                  <a:pt x="5732319" y="8255578"/>
                  <a:pt x="7101321" y="8660823"/>
                </a:cubicBezTo>
                <a:lnTo>
                  <a:pt x="7383871" y="8742219"/>
                </a:lnTo>
                <a:lnTo>
                  <a:pt x="0" y="87422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488453" y="1839079"/>
            <a:ext cx="63865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принципы сборки коробок и упаковки  продукции.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робототехнические наборы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Mindstorms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программное обеспечение для их программирования.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Разработать и собрать модули робота-упаковщика «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Robo-Paker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модуль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сборки коробки, модуль транспортировки, модуль загрузки продукции.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Разработать развертку коробки, изготовить плоские заготовки  для сборки коробок.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Составить алгоритм и программы работы модулей.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Апробировать работу робота.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2887" y="345760"/>
            <a:ext cx="109740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–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робота-упаковщика «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Robo-Paker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наборов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Mindstorms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Robot Inventor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Spike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10628542" y="-1022928"/>
            <a:ext cx="3407666" cy="2378900"/>
          </a:xfrm>
          <a:custGeom>
            <a:avLst/>
            <a:gdLst>
              <a:gd name="connsiteX0" fmla="*/ 123541 w 3407666"/>
              <a:gd name="connsiteY0" fmla="*/ 234652 h 2378900"/>
              <a:gd name="connsiteX1" fmla="*/ 249665 w 3407666"/>
              <a:gd name="connsiteY1" fmla="*/ 1417066 h 2378900"/>
              <a:gd name="connsiteX2" fmla="*/ 1337486 w 3407666"/>
              <a:gd name="connsiteY2" fmla="*/ 2331466 h 2378900"/>
              <a:gd name="connsiteX3" fmla="*/ 3040161 w 3407666"/>
              <a:gd name="connsiteY3" fmla="*/ 2079218 h 2378900"/>
              <a:gd name="connsiteX4" fmla="*/ 3308175 w 3407666"/>
              <a:gd name="connsiteY4" fmla="*/ 644556 h 2378900"/>
              <a:gd name="connsiteX5" fmla="*/ 1747389 w 3407666"/>
              <a:gd name="connsiteY5" fmla="*/ 29700 h 2378900"/>
              <a:gd name="connsiteX6" fmla="*/ 123541 w 3407666"/>
              <a:gd name="connsiteY6" fmla="*/ 234652 h 237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7666" h="2378900">
                <a:moveTo>
                  <a:pt x="123541" y="234652"/>
                </a:moveTo>
                <a:cubicBezTo>
                  <a:pt x="-126080" y="465880"/>
                  <a:pt x="47341" y="1067597"/>
                  <a:pt x="249665" y="1417066"/>
                </a:cubicBezTo>
                <a:cubicBezTo>
                  <a:pt x="451989" y="1766535"/>
                  <a:pt x="872403" y="2221107"/>
                  <a:pt x="1337486" y="2331466"/>
                </a:cubicBezTo>
                <a:cubicBezTo>
                  <a:pt x="1802569" y="2441825"/>
                  <a:pt x="2711713" y="2360370"/>
                  <a:pt x="3040161" y="2079218"/>
                </a:cubicBezTo>
                <a:cubicBezTo>
                  <a:pt x="3368609" y="1798066"/>
                  <a:pt x="3523637" y="986142"/>
                  <a:pt x="3308175" y="644556"/>
                </a:cubicBezTo>
                <a:cubicBezTo>
                  <a:pt x="3092713" y="302970"/>
                  <a:pt x="2278161" y="98017"/>
                  <a:pt x="1747389" y="29700"/>
                </a:cubicBezTo>
                <a:cubicBezTo>
                  <a:pt x="1216617" y="-38617"/>
                  <a:pt x="373162" y="3424"/>
                  <a:pt x="123541" y="23465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10971442" y="-1022928"/>
            <a:ext cx="3407666" cy="2378900"/>
          </a:xfrm>
          <a:custGeom>
            <a:avLst/>
            <a:gdLst>
              <a:gd name="connsiteX0" fmla="*/ 123541 w 3407666"/>
              <a:gd name="connsiteY0" fmla="*/ 234652 h 2378900"/>
              <a:gd name="connsiteX1" fmla="*/ 249665 w 3407666"/>
              <a:gd name="connsiteY1" fmla="*/ 1417066 h 2378900"/>
              <a:gd name="connsiteX2" fmla="*/ 1337486 w 3407666"/>
              <a:gd name="connsiteY2" fmla="*/ 2331466 h 2378900"/>
              <a:gd name="connsiteX3" fmla="*/ 3040161 w 3407666"/>
              <a:gd name="connsiteY3" fmla="*/ 2079218 h 2378900"/>
              <a:gd name="connsiteX4" fmla="*/ 3308175 w 3407666"/>
              <a:gd name="connsiteY4" fmla="*/ 644556 h 2378900"/>
              <a:gd name="connsiteX5" fmla="*/ 1747389 w 3407666"/>
              <a:gd name="connsiteY5" fmla="*/ 29700 h 2378900"/>
              <a:gd name="connsiteX6" fmla="*/ 123541 w 3407666"/>
              <a:gd name="connsiteY6" fmla="*/ 234652 h 237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7666" h="2378900">
                <a:moveTo>
                  <a:pt x="123541" y="234652"/>
                </a:moveTo>
                <a:cubicBezTo>
                  <a:pt x="-126080" y="465880"/>
                  <a:pt x="47341" y="1067597"/>
                  <a:pt x="249665" y="1417066"/>
                </a:cubicBezTo>
                <a:cubicBezTo>
                  <a:pt x="451989" y="1766535"/>
                  <a:pt x="872403" y="2221107"/>
                  <a:pt x="1337486" y="2331466"/>
                </a:cubicBezTo>
                <a:cubicBezTo>
                  <a:pt x="1802569" y="2441825"/>
                  <a:pt x="2711713" y="2360370"/>
                  <a:pt x="3040161" y="2079218"/>
                </a:cubicBezTo>
                <a:cubicBezTo>
                  <a:pt x="3368609" y="1798066"/>
                  <a:pt x="3523637" y="986142"/>
                  <a:pt x="3308175" y="644556"/>
                </a:cubicBezTo>
                <a:cubicBezTo>
                  <a:pt x="3092713" y="302970"/>
                  <a:pt x="2278161" y="98017"/>
                  <a:pt x="1747389" y="29700"/>
                </a:cubicBezTo>
                <a:cubicBezTo>
                  <a:pt x="1216617" y="-38617"/>
                  <a:pt x="373162" y="3424"/>
                  <a:pt x="123541" y="23465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7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9399" y="2004324"/>
            <a:ext cx="11191116" cy="6295003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2" t="20190" r="42381" b="6412"/>
          <a:stretch/>
        </p:blipFill>
        <p:spPr>
          <a:xfrm>
            <a:off x="2109400" y="527377"/>
            <a:ext cx="4783659" cy="5642766"/>
          </a:xfrm>
          <a:prstGeom prst="rect">
            <a:avLst/>
          </a:prstGeom>
        </p:spPr>
      </p:pic>
      <p:sp>
        <p:nvSpPr>
          <p:cNvPr id="140" name="Полилиния 139"/>
          <p:cNvSpPr/>
          <p:nvPr/>
        </p:nvSpPr>
        <p:spPr>
          <a:xfrm>
            <a:off x="-3310759" y="-2443655"/>
            <a:ext cx="18224938" cy="11004331"/>
          </a:xfrm>
          <a:custGeom>
            <a:avLst/>
            <a:gdLst>
              <a:gd name="connsiteX0" fmla="*/ 5005005 w 18224938"/>
              <a:gd name="connsiteY0" fmla="*/ 10886900 h 11004331"/>
              <a:gd name="connsiteX1" fmla="*/ 5005878 w 18224938"/>
              <a:gd name="connsiteY1" fmla="*/ 10887840 h 11004331"/>
              <a:gd name="connsiteX2" fmla="*/ 5065544 w 18224938"/>
              <a:gd name="connsiteY2" fmla="*/ 10952450 h 11004331"/>
              <a:gd name="connsiteX3" fmla="*/ 5113198 w 18224938"/>
              <a:gd name="connsiteY3" fmla="*/ 11004331 h 11004331"/>
              <a:gd name="connsiteX4" fmla="*/ 5107287 w 18224938"/>
              <a:gd name="connsiteY4" fmla="*/ 11004331 h 11004331"/>
              <a:gd name="connsiteX5" fmla="*/ 8122295 w 18224938"/>
              <a:gd name="connsiteY5" fmla="*/ 3194623 h 11004331"/>
              <a:gd name="connsiteX6" fmla="*/ 6091868 w 18224938"/>
              <a:gd name="connsiteY6" fmla="*/ 3534412 h 11004331"/>
              <a:gd name="connsiteX7" fmla="*/ 5808089 w 18224938"/>
              <a:gd name="connsiteY7" fmla="*/ 5126729 h 11004331"/>
              <a:gd name="connsiteX8" fmla="*/ 5745027 w 18224938"/>
              <a:gd name="connsiteY8" fmla="*/ 7806867 h 11004331"/>
              <a:gd name="connsiteX9" fmla="*/ 9024258 w 18224938"/>
              <a:gd name="connsiteY9" fmla="*/ 8201005 h 11004331"/>
              <a:gd name="connsiteX10" fmla="*/ 10017482 w 18224938"/>
              <a:gd name="connsiteY10" fmla="*/ 6435267 h 11004331"/>
              <a:gd name="connsiteX11" fmla="*/ 9260737 w 18224938"/>
              <a:gd name="connsiteY11" fmla="*/ 3455585 h 11004331"/>
              <a:gd name="connsiteX12" fmla="*/ 8122295 w 18224938"/>
              <a:gd name="connsiteY12" fmla="*/ 3194623 h 11004331"/>
              <a:gd name="connsiteX13" fmla="*/ 0 w 18224938"/>
              <a:gd name="connsiteY13" fmla="*/ 0 h 11004331"/>
              <a:gd name="connsiteX14" fmla="*/ 18224938 w 18224938"/>
              <a:gd name="connsiteY14" fmla="*/ 0 h 11004331"/>
              <a:gd name="connsiteX15" fmla="*/ 18224938 w 18224938"/>
              <a:gd name="connsiteY15" fmla="*/ 11004331 h 11004331"/>
              <a:gd name="connsiteX16" fmla="*/ 5132253 w 18224938"/>
              <a:gd name="connsiteY16" fmla="*/ 11004331 h 11004331"/>
              <a:gd name="connsiteX17" fmla="*/ 5091080 w 18224938"/>
              <a:gd name="connsiteY17" fmla="*/ 10949523 h 11004331"/>
              <a:gd name="connsiteX18" fmla="*/ 4771259 w 18224938"/>
              <a:gd name="connsiteY18" fmla="*/ 10304955 h 11004331"/>
              <a:gd name="connsiteX19" fmla="*/ 4999859 w 18224938"/>
              <a:gd name="connsiteY19" fmla="*/ 8476155 h 11004331"/>
              <a:gd name="connsiteX20" fmla="*/ 4542659 w 18224938"/>
              <a:gd name="connsiteY20" fmla="*/ 6787055 h 11004331"/>
              <a:gd name="connsiteX21" fmla="*/ 2421759 w 18224938"/>
              <a:gd name="connsiteY21" fmla="*/ 5478955 h 11004331"/>
              <a:gd name="connsiteX22" fmla="*/ 40645 w 18224938"/>
              <a:gd name="connsiteY22" fmla="*/ 4813918 h 11004331"/>
              <a:gd name="connsiteX23" fmla="*/ 0 w 18224938"/>
              <a:gd name="connsiteY23" fmla="*/ 4837050 h 1100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224938" h="11004331">
                <a:moveTo>
                  <a:pt x="5005005" y="10886900"/>
                </a:moveTo>
                <a:lnTo>
                  <a:pt x="5005878" y="10887840"/>
                </a:lnTo>
                <a:cubicBezTo>
                  <a:pt x="5027381" y="10911064"/>
                  <a:pt x="5047242" y="10932577"/>
                  <a:pt x="5065544" y="10952450"/>
                </a:cubicBezTo>
                <a:lnTo>
                  <a:pt x="5113198" y="11004331"/>
                </a:lnTo>
                <a:lnTo>
                  <a:pt x="5107287" y="11004331"/>
                </a:lnTo>
                <a:close/>
                <a:moveTo>
                  <a:pt x="8122295" y="3194623"/>
                </a:moveTo>
                <a:cubicBezTo>
                  <a:pt x="7343873" y="3184204"/>
                  <a:pt x="6451519" y="3360335"/>
                  <a:pt x="6091868" y="3534412"/>
                </a:cubicBezTo>
                <a:cubicBezTo>
                  <a:pt x="5516427" y="3812936"/>
                  <a:pt x="5865896" y="4414653"/>
                  <a:pt x="5808089" y="5126729"/>
                </a:cubicBezTo>
                <a:cubicBezTo>
                  <a:pt x="5750283" y="5838805"/>
                  <a:pt x="5206372" y="7291860"/>
                  <a:pt x="5745027" y="7806867"/>
                </a:cubicBezTo>
                <a:cubicBezTo>
                  <a:pt x="6283682" y="8321874"/>
                  <a:pt x="8312179" y="8429605"/>
                  <a:pt x="9024258" y="8201005"/>
                </a:cubicBezTo>
                <a:cubicBezTo>
                  <a:pt x="9736331" y="7972405"/>
                  <a:pt x="9978068" y="7226170"/>
                  <a:pt x="10017482" y="6435267"/>
                </a:cubicBezTo>
                <a:cubicBezTo>
                  <a:pt x="10056896" y="5644364"/>
                  <a:pt x="9915006" y="3939061"/>
                  <a:pt x="9260737" y="3455585"/>
                </a:cubicBezTo>
                <a:cubicBezTo>
                  <a:pt x="9015387" y="3274282"/>
                  <a:pt x="8589348" y="3200873"/>
                  <a:pt x="8122295" y="3194623"/>
                </a:cubicBezTo>
                <a:close/>
                <a:moveTo>
                  <a:pt x="0" y="0"/>
                </a:moveTo>
                <a:lnTo>
                  <a:pt x="18224938" y="0"/>
                </a:lnTo>
                <a:lnTo>
                  <a:pt x="18224938" y="11004331"/>
                </a:lnTo>
                <a:lnTo>
                  <a:pt x="5132253" y="11004331"/>
                </a:lnTo>
                <a:lnTo>
                  <a:pt x="5091080" y="10949523"/>
                </a:lnTo>
                <a:cubicBezTo>
                  <a:pt x="4949986" y="10757558"/>
                  <a:pt x="4766629" y="10475347"/>
                  <a:pt x="4771259" y="10304955"/>
                </a:cubicBezTo>
                <a:cubicBezTo>
                  <a:pt x="4781842" y="9915489"/>
                  <a:pt x="5037959" y="9062472"/>
                  <a:pt x="4999859" y="8476155"/>
                </a:cubicBezTo>
                <a:cubicBezTo>
                  <a:pt x="4961759" y="7889838"/>
                  <a:pt x="4972342" y="7286588"/>
                  <a:pt x="4542659" y="6787055"/>
                </a:cubicBezTo>
                <a:cubicBezTo>
                  <a:pt x="4112976" y="6287522"/>
                  <a:pt x="3179526" y="5749888"/>
                  <a:pt x="2421759" y="5478955"/>
                </a:cubicBezTo>
                <a:cubicBezTo>
                  <a:pt x="1829754" y="5267289"/>
                  <a:pt x="426429" y="4649962"/>
                  <a:pt x="40645" y="4813918"/>
                </a:cubicBezTo>
                <a:lnTo>
                  <a:pt x="0" y="48370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90105" y="5302288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лепестки</a:t>
            </a:r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84B6031-8DEC-4224-B3B8-D7141529922C}"/>
              </a:ext>
            </a:extLst>
          </p:cNvPr>
          <p:cNvCxnSpPr>
            <a:cxnSpLocks/>
          </p:cNvCxnSpPr>
          <p:nvPr/>
        </p:nvCxnSpPr>
        <p:spPr>
          <a:xfrm flipH="1">
            <a:off x="2560320" y="3379306"/>
            <a:ext cx="2177142" cy="191594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7238" y="750527"/>
            <a:ext cx="252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прижимной</a:t>
            </a:r>
          </a:p>
          <a:p>
            <a:r>
              <a:rPr lang="ru-RU" dirty="0" smtClean="0"/>
              <a:t>механизм</a:t>
            </a: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84B6031-8DEC-4224-B3B8-D7141529922C}"/>
              </a:ext>
            </a:extLst>
          </p:cNvPr>
          <p:cNvCxnSpPr>
            <a:cxnSpLocks/>
          </p:cNvCxnSpPr>
          <p:nvPr/>
        </p:nvCxnSpPr>
        <p:spPr>
          <a:xfrm flipH="1" flipV="1">
            <a:off x="1950720" y="1138579"/>
            <a:ext cx="1647607" cy="81476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809630" y="394105"/>
            <a:ext cx="333272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Модуль сборки коробки имеет платформу, на которую кладётся плоская заготовка будущей коробки. На платформе расположен прижимной механизм. Он опускается с помощью среднего мотора и фиксирует центр картонной заготовки. Для сборки по краям платформы закреплены лепестки, поднимающие стенки заготовки. Каждый из лепестков переводится в движение с помощью мотора. В данной функции задействовано два больших и два средних мотора. Два мотора (большой и средний) соединены с осями лепестков с помощью механизма зубчатой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передачи.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57D686-4940-4FFC-A302-E2DBDA92DB18}"/>
              </a:ext>
            </a:extLst>
          </p:cNvPr>
          <p:cNvSpPr txBox="1"/>
          <p:nvPr/>
        </p:nvSpPr>
        <p:spPr>
          <a:xfrm>
            <a:off x="457564" y="6264107"/>
            <a:ext cx="79959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Функциональная схема модуля сборки коробки</a:t>
            </a:r>
            <a:endParaRPr lang="ru-RU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584B6031-8DEC-4224-B3B8-D7141529922C}"/>
              </a:ext>
            </a:extLst>
          </p:cNvPr>
          <p:cNvCxnSpPr>
            <a:cxnSpLocks/>
          </p:cNvCxnSpPr>
          <p:nvPr/>
        </p:nvCxnSpPr>
        <p:spPr>
          <a:xfrm flipH="1" flipV="1">
            <a:off x="1950720" y="2696917"/>
            <a:ext cx="1956986" cy="130256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584B6031-8DEC-4224-B3B8-D7141529922C}"/>
              </a:ext>
            </a:extLst>
          </p:cNvPr>
          <p:cNvCxnSpPr>
            <a:cxnSpLocks/>
          </p:cNvCxnSpPr>
          <p:nvPr/>
        </p:nvCxnSpPr>
        <p:spPr>
          <a:xfrm flipH="1">
            <a:off x="2560320" y="5155917"/>
            <a:ext cx="1341120" cy="13933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584B6031-8DEC-4224-B3B8-D7141529922C}"/>
              </a:ext>
            </a:extLst>
          </p:cNvPr>
          <p:cNvCxnSpPr>
            <a:cxnSpLocks/>
          </p:cNvCxnSpPr>
          <p:nvPr/>
        </p:nvCxnSpPr>
        <p:spPr>
          <a:xfrm flipH="1">
            <a:off x="2560320" y="3971551"/>
            <a:ext cx="3790406" cy="132370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584B6031-8DEC-4224-B3B8-D7141529922C}"/>
              </a:ext>
            </a:extLst>
          </p:cNvPr>
          <p:cNvCxnSpPr>
            <a:cxnSpLocks/>
          </p:cNvCxnSpPr>
          <p:nvPr/>
        </p:nvCxnSpPr>
        <p:spPr>
          <a:xfrm flipH="1">
            <a:off x="2560320" y="4144838"/>
            <a:ext cx="227672" cy="115041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36166" y="2327585"/>
            <a:ext cx="127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латформа</a:t>
            </a:r>
            <a:endParaRPr lang="ru-RU" dirty="0"/>
          </a:p>
        </p:txBody>
      </p:sp>
      <p:sp>
        <p:nvSpPr>
          <p:cNvPr id="133" name="Полилиния 132"/>
          <p:cNvSpPr/>
          <p:nvPr/>
        </p:nvSpPr>
        <p:spPr>
          <a:xfrm>
            <a:off x="-2068982" y="-1660880"/>
            <a:ext cx="4065735" cy="3054002"/>
          </a:xfrm>
          <a:custGeom>
            <a:avLst/>
            <a:gdLst>
              <a:gd name="connsiteX0" fmla="*/ 2030882 w 4065735"/>
              <a:gd name="connsiteY0" fmla="*/ 2765780 h 3054002"/>
              <a:gd name="connsiteX1" fmla="*/ 3542182 w 4065735"/>
              <a:gd name="connsiteY1" fmla="*/ 2257780 h 3054002"/>
              <a:gd name="connsiteX2" fmla="*/ 3910482 w 4065735"/>
              <a:gd name="connsiteY2" fmla="*/ 1356080 h 3054002"/>
              <a:gd name="connsiteX3" fmla="*/ 3821582 w 4065735"/>
              <a:gd name="connsiteY3" fmla="*/ 213080 h 3054002"/>
              <a:gd name="connsiteX4" fmla="*/ 3796182 w 4065735"/>
              <a:gd name="connsiteY4" fmla="*/ 47980 h 3054002"/>
              <a:gd name="connsiteX5" fmla="*/ 214782 w 4065735"/>
              <a:gd name="connsiteY5" fmla="*/ 784580 h 3054002"/>
              <a:gd name="connsiteX6" fmla="*/ 430682 w 4065735"/>
              <a:gd name="connsiteY6" fmla="*/ 2816580 h 3054002"/>
              <a:gd name="connsiteX7" fmla="*/ 633882 w 4065735"/>
              <a:gd name="connsiteY7" fmla="*/ 3007080 h 3054002"/>
              <a:gd name="connsiteX8" fmla="*/ 2030882 w 4065735"/>
              <a:gd name="connsiteY8" fmla="*/ 2765780 h 305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5735" h="3054002">
                <a:moveTo>
                  <a:pt x="2030882" y="2765780"/>
                </a:moveTo>
                <a:cubicBezTo>
                  <a:pt x="2515599" y="2640897"/>
                  <a:pt x="3228915" y="2492730"/>
                  <a:pt x="3542182" y="2257780"/>
                </a:cubicBezTo>
                <a:cubicBezTo>
                  <a:pt x="3855449" y="2022830"/>
                  <a:pt x="3863915" y="1696863"/>
                  <a:pt x="3910482" y="1356080"/>
                </a:cubicBezTo>
                <a:cubicBezTo>
                  <a:pt x="3957049" y="1015297"/>
                  <a:pt x="3840632" y="431097"/>
                  <a:pt x="3821582" y="213080"/>
                </a:cubicBezTo>
                <a:cubicBezTo>
                  <a:pt x="3802532" y="-4937"/>
                  <a:pt x="4397315" y="-47270"/>
                  <a:pt x="3796182" y="47980"/>
                </a:cubicBezTo>
                <a:cubicBezTo>
                  <a:pt x="3195049" y="143230"/>
                  <a:pt x="775699" y="323147"/>
                  <a:pt x="214782" y="784580"/>
                </a:cubicBezTo>
                <a:cubicBezTo>
                  <a:pt x="-346135" y="1246013"/>
                  <a:pt x="360832" y="2446163"/>
                  <a:pt x="430682" y="2816580"/>
                </a:cubicBezTo>
                <a:cubicBezTo>
                  <a:pt x="500532" y="3186997"/>
                  <a:pt x="360832" y="3015547"/>
                  <a:pt x="633882" y="3007080"/>
                </a:cubicBezTo>
                <a:cubicBezTo>
                  <a:pt x="906932" y="2998613"/>
                  <a:pt x="1546165" y="2890663"/>
                  <a:pt x="2030882" y="2765780"/>
                </a:cubicBezTo>
                <a:close/>
              </a:path>
            </a:pathLst>
          </a:custGeom>
          <a:solidFill>
            <a:srgbClr val="ABBD9D"/>
          </a:solidFill>
          <a:ln>
            <a:solidFill>
              <a:srgbClr val="ABB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39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2" t="64508" r="28857" b="952"/>
          <a:stretch/>
        </p:blipFill>
        <p:spPr>
          <a:xfrm>
            <a:off x="9126364" y="2056829"/>
            <a:ext cx="2029097" cy="236873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2" t="20190" r="42381" b="6412"/>
          <a:stretch/>
        </p:blipFill>
        <p:spPr>
          <a:xfrm>
            <a:off x="790008" y="725104"/>
            <a:ext cx="4089976" cy="4824503"/>
          </a:xfrm>
          <a:prstGeom prst="rect">
            <a:avLst/>
          </a:prstGeom>
        </p:spPr>
      </p:pic>
      <p:sp>
        <p:nvSpPr>
          <p:cNvPr id="108" name="Полилиния 107"/>
          <p:cNvSpPr/>
          <p:nvPr/>
        </p:nvSpPr>
        <p:spPr>
          <a:xfrm>
            <a:off x="-2127559" y="-1016886"/>
            <a:ext cx="16002000" cy="8787409"/>
          </a:xfrm>
          <a:custGeom>
            <a:avLst/>
            <a:gdLst>
              <a:gd name="connsiteX0" fmla="*/ 12361278 w 16002000"/>
              <a:gd name="connsiteY0" fmla="*/ 3389504 h 8787409"/>
              <a:gd name="connsiteX1" fmla="*/ 12185959 w 16002000"/>
              <a:gd name="connsiteY1" fmla="*/ 3391786 h 8787409"/>
              <a:gd name="connsiteX2" fmla="*/ 11703359 w 16002000"/>
              <a:gd name="connsiteY2" fmla="*/ 3544186 h 8787409"/>
              <a:gd name="connsiteX3" fmla="*/ 11500159 w 16002000"/>
              <a:gd name="connsiteY3" fmla="*/ 4242686 h 8787409"/>
              <a:gd name="connsiteX4" fmla="*/ 11754159 w 16002000"/>
              <a:gd name="connsiteY4" fmla="*/ 5220586 h 8787409"/>
              <a:gd name="connsiteX5" fmla="*/ 12554259 w 16002000"/>
              <a:gd name="connsiteY5" fmla="*/ 5245986 h 8787409"/>
              <a:gd name="connsiteX6" fmla="*/ 13151159 w 16002000"/>
              <a:gd name="connsiteY6" fmla="*/ 4750686 h 8787409"/>
              <a:gd name="connsiteX7" fmla="*/ 12909859 w 16002000"/>
              <a:gd name="connsiteY7" fmla="*/ 3569586 h 8787409"/>
              <a:gd name="connsiteX8" fmla="*/ 12361278 w 16002000"/>
              <a:gd name="connsiteY8" fmla="*/ 3389504 h 8787409"/>
              <a:gd name="connsiteX9" fmla="*/ 4885400 w 16002000"/>
              <a:gd name="connsiteY9" fmla="*/ 2106571 h 8787409"/>
              <a:gd name="connsiteX10" fmla="*/ 4690633 w 16002000"/>
              <a:gd name="connsiteY10" fmla="*/ 2108257 h 8787409"/>
              <a:gd name="connsiteX11" fmla="*/ 3484133 w 16002000"/>
              <a:gd name="connsiteY11" fmla="*/ 2590857 h 8787409"/>
              <a:gd name="connsiteX12" fmla="*/ 3407933 w 16002000"/>
              <a:gd name="connsiteY12" fmla="*/ 3441757 h 8787409"/>
              <a:gd name="connsiteX13" fmla="*/ 3065033 w 16002000"/>
              <a:gd name="connsiteY13" fmla="*/ 4686357 h 8787409"/>
              <a:gd name="connsiteX14" fmla="*/ 4563633 w 16002000"/>
              <a:gd name="connsiteY14" fmla="*/ 6184957 h 8787409"/>
              <a:gd name="connsiteX15" fmla="*/ 6722633 w 16002000"/>
              <a:gd name="connsiteY15" fmla="*/ 5740457 h 8787409"/>
              <a:gd name="connsiteX16" fmla="*/ 6748033 w 16002000"/>
              <a:gd name="connsiteY16" fmla="*/ 4038657 h 8787409"/>
              <a:gd name="connsiteX17" fmla="*/ 6354333 w 16002000"/>
              <a:gd name="connsiteY17" fmla="*/ 2489257 h 8787409"/>
              <a:gd name="connsiteX18" fmla="*/ 4885400 w 16002000"/>
              <a:gd name="connsiteY18" fmla="*/ 2106571 h 8787409"/>
              <a:gd name="connsiteX19" fmla="*/ 0 w 16002000"/>
              <a:gd name="connsiteY19" fmla="*/ 0 h 8787409"/>
              <a:gd name="connsiteX20" fmla="*/ 16002000 w 16002000"/>
              <a:gd name="connsiteY20" fmla="*/ 0 h 8787409"/>
              <a:gd name="connsiteX21" fmla="*/ 16002000 w 16002000"/>
              <a:gd name="connsiteY21" fmla="*/ 8787409 h 8787409"/>
              <a:gd name="connsiteX22" fmla="*/ 0 w 16002000"/>
              <a:gd name="connsiteY22" fmla="*/ 8787409 h 878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6002000" h="8787409">
                <a:moveTo>
                  <a:pt x="12361278" y="3389504"/>
                </a:moveTo>
                <a:cubicBezTo>
                  <a:pt x="12296555" y="3390331"/>
                  <a:pt x="12236230" y="3392845"/>
                  <a:pt x="12185959" y="3391786"/>
                </a:cubicBezTo>
                <a:cubicBezTo>
                  <a:pt x="11984876" y="3387553"/>
                  <a:pt x="11817659" y="3402369"/>
                  <a:pt x="11703359" y="3544186"/>
                </a:cubicBezTo>
                <a:cubicBezTo>
                  <a:pt x="11589059" y="3686003"/>
                  <a:pt x="11491692" y="3959053"/>
                  <a:pt x="11500159" y="4242686"/>
                </a:cubicBezTo>
                <a:cubicBezTo>
                  <a:pt x="11508626" y="4526319"/>
                  <a:pt x="11578476" y="5053369"/>
                  <a:pt x="11754159" y="5220586"/>
                </a:cubicBezTo>
                <a:cubicBezTo>
                  <a:pt x="11929842" y="5387803"/>
                  <a:pt x="12321426" y="5324303"/>
                  <a:pt x="12554259" y="5245986"/>
                </a:cubicBezTo>
                <a:cubicBezTo>
                  <a:pt x="12787092" y="5167669"/>
                  <a:pt x="13091892" y="5030086"/>
                  <a:pt x="13151159" y="4750686"/>
                </a:cubicBezTo>
                <a:cubicBezTo>
                  <a:pt x="13210426" y="4471286"/>
                  <a:pt x="13070726" y="3796069"/>
                  <a:pt x="12909859" y="3569586"/>
                </a:cubicBezTo>
                <a:cubicBezTo>
                  <a:pt x="12789209" y="3399724"/>
                  <a:pt x="12555449" y="3387024"/>
                  <a:pt x="12361278" y="3389504"/>
                </a:cubicBezTo>
                <a:close/>
                <a:moveTo>
                  <a:pt x="4885400" y="2106571"/>
                </a:moveTo>
                <a:cubicBezTo>
                  <a:pt x="4815914" y="2105479"/>
                  <a:pt x="4750429" y="2106141"/>
                  <a:pt x="4690633" y="2108257"/>
                </a:cubicBezTo>
                <a:cubicBezTo>
                  <a:pt x="4212266" y="2125190"/>
                  <a:pt x="3697916" y="2368607"/>
                  <a:pt x="3484133" y="2590857"/>
                </a:cubicBezTo>
                <a:cubicBezTo>
                  <a:pt x="3270350" y="2813107"/>
                  <a:pt x="3484133" y="3092507"/>
                  <a:pt x="3407933" y="3441757"/>
                </a:cubicBezTo>
                <a:cubicBezTo>
                  <a:pt x="3331733" y="3791007"/>
                  <a:pt x="2872416" y="4229157"/>
                  <a:pt x="3065033" y="4686357"/>
                </a:cubicBezTo>
                <a:cubicBezTo>
                  <a:pt x="3257650" y="5143557"/>
                  <a:pt x="3954033" y="6009274"/>
                  <a:pt x="4563633" y="6184957"/>
                </a:cubicBezTo>
                <a:cubicBezTo>
                  <a:pt x="5173233" y="6360640"/>
                  <a:pt x="6358568" y="6098174"/>
                  <a:pt x="6722633" y="5740457"/>
                </a:cubicBezTo>
                <a:cubicBezTo>
                  <a:pt x="7086700" y="5382740"/>
                  <a:pt x="6809416" y="4580524"/>
                  <a:pt x="6748033" y="4038657"/>
                </a:cubicBezTo>
                <a:cubicBezTo>
                  <a:pt x="6686652" y="3496790"/>
                  <a:pt x="6697233" y="2810990"/>
                  <a:pt x="6354333" y="2489257"/>
                </a:cubicBezTo>
                <a:cubicBezTo>
                  <a:pt x="6054296" y="2207741"/>
                  <a:pt x="5371803" y="2114211"/>
                  <a:pt x="4885400" y="2106571"/>
                </a:cubicBezTo>
                <a:close/>
                <a:moveTo>
                  <a:pt x="0" y="0"/>
                </a:moveTo>
                <a:lnTo>
                  <a:pt x="16002000" y="0"/>
                </a:lnTo>
                <a:lnTo>
                  <a:pt x="16002000" y="8787409"/>
                </a:lnTo>
                <a:lnTo>
                  <a:pt x="0" y="878740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57D686-4940-4FFC-A302-E2DBDA92DB18}"/>
              </a:ext>
            </a:extLst>
          </p:cNvPr>
          <p:cNvSpPr txBox="1"/>
          <p:nvPr/>
        </p:nvSpPr>
        <p:spPr>
          <a:xfrm>
            <a:off x="1653609" y="6152546"/>
            <a:ext cx="9813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Схема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подключения элементов к </a:t>
            </a: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программному блоку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Lego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Mindstorms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Robot Inventor </a:t>
            </a:r>
            <a:endParaRPr lang="ru-RU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4"/>
          <a:srcRect l="40926" t="36291" r="40889" b="13477"/>
          <a:stretch/>
        </p:blipFill>
        <p:spPr>
          <a:xfrm>
            <a:off x="6227882" y="1553693"/>
            <a:ext cx="1567601" cy="243576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4"/>
          <a:srcRect l="30219" t="76375" r="64503" b="15658"/>
          <a:stretch/>
        </p:blipFill>
        <p:spPr>
          <a:xfrm>
            <a:off x="5646004" y="2149909"/>
            <a:ext cx="454875" cy="386254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4"/>
          <a:srcRect l="30219" t="76375" r="64503" b="15658"/>
          <a:stretch/>
        </p:blipFill>
        <p:spPr>
          <a:xfrm>
            <a:off x="5646004" y="2524996"/>
            <a:ext cx="454875" cy="386254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4"/>
          <a:srcRect l="30219" t="76375" r="64503" b="15658"/>
          <a:stretch/>
        </p:blipFill>
        <p:spPr>
          <a:xfrm>
            <a:off x="5650939" y="2900083"/>
            <a:ext cx="454875" cy="386254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4"/>
          <a:srcRect l="30219" t="76375" r="64503" b="15658"/>
          <a:stretch/>
        </p:blipFill>
        <p:spPr>
          <a:xfrm>
            <a:off x="7801374" y="2150157"/>
            <a:ext cx="454875" cy="386254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4"/>
          <a:srcRect l="30219" t="76375" r="64503" b="15658"/>
          <a:stretch/>
        </p:blipFill>
        <p:spPr>
          <a:xfrm>
            <a:off x="7801374" y="2525244"/>
            <a:ext cx="454875" cy="386254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4"/>
          <a:srcRect l="30219" t="76375" r="64503" b="15658"/>
          <a:stretch/>
        </p:blipFill>
        <p:spPr>
          <a:xfrm>
            <a:off x="7806309" y="2900331"/>
            <a:ext cx="454875" cy="38625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465939" y="108844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ru-RU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3588741" y="1353933"/>
            <a:ext cx="913988" cy="478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133658" y="2871863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ru-RU" dirty="0"/>
          </a:p>
        </p:txBody>
      </p:sp>
      <p:cxnSp>
        <p:nvCxnSpPr>
          <p:cNvPr id="82" name="Прямая со стрелкой 81"/>
          <p:cNvCxnSpPr/>
          <p:nvPr/>
        </p:nvCxnSpPr>
        <p:spPr>
          <a:xfrm flipH="1">
            <a:off x="4256460" y="3137356"/>
            <a:ext cx="913988" cy="478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824101" y="408118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  <p:sp>
        <p:nvSpPr>
          <p:cNvPr id="85" name="TextBox 84"/>
          <p:cNvSpPr txBox="1"/>
          <p:nvPr/>
        </p:nvSpPr>
        <p:spPr>
          <a:xfrm>
            <a:off x="8366284" y="343886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87" name="TextBox 86"/>
          <p:cNvSpPr txBox="1"/>
          <p:nvPr/>
        </p:nvSpPr>
        <p:spPr>
          <a:xfrm>
            <a:off x="4064705" y="236449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  <p:cxnSp>
        <p:nvCxnSpPr>
          <p:cNvPr id="88" name="Прямая со стрелкой 87"/>
          <p:cNvCxnSpPr/>
          <p:nvPr/>
        </p:nvCxnSpPr>
        <p:spPr>
          <a:xfrm flipH="1">
            <a:off x="3187507" y="2629988"/>
            <a:ext cx="913988" cy="478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804197" y="278727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ru-RU" dirty="0"/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1069037" y="3108914"/>
            <a:ext cx="451982" cy="507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E957D686-4940-4FFC-A302-E2DBDA92DB18}"/>
              </a:ext>
            </a:extLst>
          </p:cNvPr>
          <p:cNvSpPr txBox="1"/>
          <p:nvPr/>
        </p:nvSpPr>
        <p:spPr>
          <a:xfrm>
            <a:off x="640436" y="5584084"/>
            <a:ext cx="4389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Модуль сборки коробки</a:t>
            </a:r>
            <a:endParaRPr lang="ru-RU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673058" y="416015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ru-RU" dirty="0"/>
          </a:p>
        </p:txBody>
      </p:sp>
      <p:cxnSp>
        <p:nvCxnSpPr>
          <p:cNvPr id="103" name="Прямая со стрелкой 102"/>
          <p:cNvCxnSpPr/>
          <p:nvPr/>
        </p:nvCxnSpPr>
        <p:spPr>
          <a:xfrm>
            <a:off x="1937898" y="4481787"/>
            <a:ext cx="451982" cy="507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8674382" y="3735771"/>
            <a:ext cx="1466530" cy="253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E957D686-4940-4FFC-A302-E2DBDA92DB18}"/>
              </a:ext>
            </a:extLst>
          </p:cNvPr>
          <p:cNvSpPr txBox="1"/>
          <p:nvPr/>
        </p:nvSpPr>
        <p:spPr>
          <a:xfrm>
            <a:off x="8165009" y="4881861"/>
            <a:ext cx="40269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Механизм передачи сигнала</a:t>
            </a:r>
          </a:p>
          <a:p>
            <a:pPr algn="ctr"/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от модуля сборки коробки к модулю транспортировки</a:t>
            </a:r>
            <a:endParaRPr lang="ru-RU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Полилиния 90"/>
          <p:cNvSpPr/>
          <p:nvPr/>
        </p:nvSpPr>
        <p:spPr>
          <a:xfrm>
            <a:off x="6549579" y="-616941"/>
            <a:ext cx="6575895" cy="2250824"/>
          </a:xfrm>
          <a:custGeom>
            <a:avLst/>
            <a:gdLst>
              <a:gd name="connsiteX0" fmla="*/ 29021 w 6575895"/>
              <a:gd name="connsiteY0" fmla="*/ 210541 h 2250824"/>
              <a:gd name="connsiteX1" fmla="*/ 1133921 w 6575895"/>
              <a:gd name="connsiteY1" fmla="*/ 1696441 h 2250824"/>
              <a:gd name="connsiteX2" fmla="*/ 3889821 w 6575895"/>
              <a:gd name="connsiteY2" fmla="*/ 2242541 h 2250824"/>
              <a:gd name="connsiteX3" fmla="*/ 6074221 w 6575895"/>
              <a:gd name="connsiteY3" fmla="*/ 1340841 h 2250824"/>
              <a:gd name="connsiteX4" fmla="*/ 6239321 w 6575895"/>
              <a:gd name="connsiteY4" fmla="*/ 185141 h 2250824"/>
              <a:gd name="connsiteX5" fmla="*/ 2175321 w 6575895"/>
              <a:gd name="connsiteY5" fmla="*/ 7341 h 2250824"/>
              <a:gd name="connsiteX6" fmla="*/ 29021 w 6575895"/>
              <a:gd name="connsiteY6" fmla="*/ 210541 h 225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5895" h="2250824">
                <a:moveTo>
                  <a:pt x="29021" y="210541"/>
                </a:moveTo>
                <a:cubicBezTo>
                  <a:pt x="-144546" y="492058"/>
                  <a:pt x="490454" y="1357774"/>
                  <a:pt x="1133921" y="1696441"/>
                </a:cubicBezTo>
                <a:cubicBezTo>
                  <a:pt x="1777388" y="2035108"/>
                  <a:pt x="3066438" y="2301808"/>
                  <a:pt x="3889821" y="2242541"/>
                </a:cubicBezTo>
                <a:cubicBezTo>
                  <a:pt x="4713204" y="2183274"/>
                  <a:pt x="5682638" y="1683741"/>
                  <a:pt x="6074221" y="1340841"/>
                </a:cubicBezTo>
                <a:cubicBezTo>
                  <a:pt x="6465804" y="997941"/>
                  <a:pt x="6889138" y="407391"/>
                  <a:pt x="6239321" y="185141"/>
                </a:cubicBezTo>
                <a:cubicBezTo>
                  <a:pt x="5589504" y="-37109"/>
                  <a:pt x="3210371" y="-1126"/>
                  <a:pt x="2175321" y="7341"/>
                </a:cubicBezTo>
                <a:cubicBezTo>
                  <a:pt x="1140271" y="15808"/>
                  <a:pt x="202588" y="-70976"/>
                  <a:pt x="29021" y="210541"/>
                </a:cubicBezTo>
                <a:close/>
              </a:path>
            </a:pathLst>
          </a:custGeom>
          <a:solidFill>
            <a:srgbClr val="9DC3E6"/>
          </a:solidFill>
          <a:ln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228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t="3555" r="2952" b="952"/>
          <a:stretch/>
        </p:blipFill>
        <p:spPr>
          <a:xfrm>
            <a:off x="326392" y="470551"/>
            <a:ext cx="6470470" cy="5026646"/>
          </a:xfrm>
          <a:prstGeom prst="rect">
            <a:avLst/>
          </a:prstGeom>
        </p:spPr>
      </p:pic>
      <p:sp>
        <p:nvSpPr>
          <p:cNvPr id="41" name="Полилиния 40"/>
          <p:cNvSpPr/>
          <p:nvPr/>
        </p:nvSpPr>
        <p:spPr>
          <a:xfrm>
            <a:off x="-2205842" y="-1208354"/>
            <a:ext cx="16357600" cy="9271000"/>
          </a:xfrm>
          <a:custGeom>
            <a:avLst/>
            <a:gdLst>
              <a:gd name="connsiteX0" fmla="*/ 6135688 w 16357600"/>
              <a:gd name="connsiteY0" fmla="*/ 1955800 h 9271000"/>
              <a:gd name="connsiteX1" fmla="*/ 4927600 w 16357600"/>
              <a:gd name="connsiteY1" fmla="*/ 2044700 h 9271000"/>
              <a:gd name="connsiteX2" fmla="*/ 3721100 w 16357600"/>
              <a:gd name="connsiteY2" fmla="*/ 2908300 h 9271000"/>
              <a:gd name="connsiteX3" fmla="*/ 3276600 w 16357600"/>
              <a:gd name="connsiteY3" fmla="*/ 4152900 h 9271000"/>
              <a:gd name="connsiteX4" fmla="*/ 5118100 w 16357600"/>
              <a:gd name="connsiteY4" fmla="*/ 4787900 h 9271000"/>
              <a:gd name="connsiteX5" fmla="*/ 6096000 w 16357600"/>
              <a:gd name="connsiteY5" fmla="*/ 6172200 h 9271000"/>
              <a:gd name="connsiteX6" fmla="*/ 8648700 w 16357600"/>
              <a:gd name="connsiteY6" fmla="*/ 5651500 h 9271000"/>
              <a:gd name="connsiteX7" fmla="*/ 8636000 w 16357600"/>
              <a:gd name="connsiteY7" fmla="*/ 3517900 h 9271000"/>
              <a:gd name="connsiteX8" fmla="*/ 7353301 w 16357600"/>
              <a:gd name="connsiteY8" fmla="*/ 2146300 h 9271000"/>
              <a:gd name="connsiteX9" fmla="*/ 6135688 w 16357600"/>
              <a:gd name="connsiteY9" fmla="*/ 1955800 h 9271000"/>
              <a:gd name="connsiteX10" fmla="*/ 0 w 16357600"/>
              <a:gd name="connsiteY10" fmla="*/ 0 h 9271000"/>
              <a:gd name="connsiteX11" fmla="*/ 16357600 w 16357600"/>
              <a:gd name="connsiteY11" fmla="*/ 0 h 9271000"/>
              <a:gd name="connsiteX12" fmla="*/ 16357600 w 16357600"/>
              <a:gd name="connsiteY12" fmla="*/ 9271000 h 9271000"/>
              <a:gd name="connsiteX13" fmla="*/ 0 w 16357600"/>
              <a:gd name="connsiteY13" fmla="*/ 9271000 h 927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357600" h="9271000">
                <a:moveTo>
                  <a:pt x="6135688" y="1955800"/>
                </a:moveTo>
                <a:cubicBezTo>
                  <a:pt x="5682192" y="1945217"/>
                  <a:pt x="5230284" y="1981200"/>
                  <a:pt x="4927600" y="2044700"/>
                </a:cubicBezTo>
                <a:cubicBezTo>
                  <a:pt x="4322233" y="2171700"/>
                  <a:pt x="3996267" y="2556933"/>
                  <a:pt x="3721100" y="2908300"/>
                </a:cubicBezTo>
                <a:cubicBezTo>
                  <a:pt x="3445933" y="3259667"/>
                  <a:pt x="3048000" y="3839633"/>
                  <a:pt x="3276600" y="4152900"/>
                </a:cubicBezTo>
                <a:cubicBezTo>
                  <a:pt x="3505200" y="4466167"/>
                  <a:pt x="4648200" y="4451350"/>
                  <a:pt x="5118100" y="4787900"/>
                </a:cubicBezTo>
                <a:cubicBezTo>
                  <a:pt x="5588000" y="5124450"/>
                  <a:pt x="5507567" y="6028267"/>
                  <a:pt x="6096000" y="6172200"/>
                </a:cubicBezTo>
                <a:cubicBezTo>
                  <a:pt x="6684433" y="6316133"/>
                  <a:pt x="8225367" y="6093883"/>
                  <a:pt x="8648700" y="5651500"/>
                </a:cubicBezTo>
                <a:cubicBezTo>
                  <a:pt x="9072033" y="5209117"/>
                  <a:pt x="8851900" y="4102100"/>
                  <a:pt x="8636000" y="3517900"/>
                </a:cubicBezTo>
                <a:cubicBezTo>
                  <a:pt x="8420100" y="2933700"/>
                  <a:pt x="7971367" y="2391833"/>
                  <a:pt x="7353301" y="2146300"/>
                </a:cubicBezTo>
                <a:cubicBezTo>
                  <a:pt x="7044267" y="2023534"/>
                  <a:pt x="6589184" y="1966384"/>
                  <a:pt x="6135688" y="1955800"/>
                </a:cubicBezTo>
                <a:close/>
                <a:moveTo>
                  <a:pt x="0" y="0"/>
                </a:moveTo>
                <a:lnTo>
                  <a:pt x="16357600" y="0"/>
                </a:lnTo>
                <a:lnTo>
                  <a:pt x="16357600" y="9271000"/>
                </a:lnTo>
                <a:lnTo>
                  <a:pt x="0" y="9271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711108" y="147385"/>
            <a:ext cx="252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механизм перемещения коробки</a:t>
            </a:r>
            <a:endParaRPr lang="ru-RU" dirty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84B6031-8DEC-4224-B3B8-D7141529922C}"/>
              </a:ext>
            </a:extLst>
          </p:cNvPr>
          <p:cNvCxnSpPr>
            <a:cxnSpLocks/>
          </p:cNvCxnSpPr>
          <p:nvPr/>
        </p:nvCxnSpPr>
        <p:spPr>
          <a:xfrm flipV="1">
            <a:off x="3284024" y="470551"/>
            <a:ext cx="1567543" cy="43542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8018262" y="217870"/>
            <a:ext cx="4086337" cy="6418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транспортировки имеет наклонный спуск, по которому перемещается собранная коробка. Для того, чтобы это произошло, предусмотрен механизм, состоящий из нескольких длинных балок, скрепленных между собой и приводимых в движение с помощью среднего мотора.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загрузки состоит из двух отделений, в каждом из которых находится продукция. Данный модуль приводится в работу с помощью среднего мотора. При повороте мотора в одну сторону продукции из первого отделения направляется в коробку. При повороте мотора в другую сторону продукция переходит из второго отсека в первый. Далее происходит смена направления движение мотора, после чего продукция поступает в коробку.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94731" y="2635853"/>
            <a:ext cx="1933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первый отсек модуля загрузки</a:t>
            </a:r>
            <a:endParaRPr lang="ru-RU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84B6031-8DEC-4224-B3B8-D7141529922C}"/>
              </a:ext>
            </a:extLst>
          </p:cNvPr>
          <p:cNvCxnSpPr>
            <a:cxnSpLocks/>
          </p:cNvCxnSpPr>
          <p:nvPr/>
        </p:nvCxnSpPr>
        <p:spPr>
          <a:xfrm flipV="1">
            <a:off x="5803639" y="2978819"/>
            <a:ext cx="491091" cy="21682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972958" y="3282184"/>
            <a:ext cx="252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наклонный</a:t>
            </a:r>
          </a:p>
          <a:p>
            <a:r>
              <a:rPr lang="ru-RU" dirty="0" smtClean="0"/>
              <a:t>спуск</a:t>
            </a:r>
            <a:endParaRPr lang="ru-RU" dirty="0"/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584B6031-8DEC-4224-B3B8-D7141529922C}"/>
              </a:ext>
            </a:extLst>
          </p:cNvPr>
          <p:cNvCxnSpPr>
            <a:cxnSpLocks/>
          </p:cNvCxnSpPr>
          <p:nvPr/>
        </p:nvCxnSpPr>
        <p:spPr>
          <a:xfrm flipV="1">
            <a:off x="4545874" y="3605350"/>
            <a:ext cx="1567543" cy="43542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860870" y="1315688"/>
            <a:ext cx="1933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второй отсек модуля загрузки</a:t>
            </a:r>
            <a:endParaRPr lang="ru-RU" dirty="0"/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584B6031-8DEC-4224-B3B8-D7141529922C}"/>
              </a:ext>
            </a:extLst>
          </p:cNvPr>
          <p:cNvCxnSpPr>
            <a:cxnSpLocks/>
          </p:cNvCxnSpPr>
          <p:nvPr/>
        </p:nvCxnSpPr>
        <p:spPr>
          <a:xfrm flipV="1">
            <a:off x="5369778" y="1658654"/>
            <a:ext cx="491091" cy="21682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Полилиния 41"/>
          <p:cNvSpPr/>
          <p:nvPr/>
        </p:nvSpPr>
        <p:spPr>
          <a:xfrm>
            <a:off x="-1093799" y="3468017"/>
            <a:ext cx="8985404" cy="4477612"/>
          </a:xfrm>
          <a:custGeom>
            <a:avLst/>
            <a:gdLst>
              <a:gd name="connsiteX0" fmla="*/ 839799 w 8985404"/>
              <a:gd name="connsiteY0" fmla="*/ 126083 h 4477612"/>
              <a:gd name="connsiteX1" fmla="*/ 2579699 w 8985404"/>
              <a:gd name="connsiteY1" fmla="*/ 11783 h 4477612"/>
              <a:gd name="connsiteX2" fmla="*/ 3709999 w 8985404"/>
              <a:gd name="connsiteY2" fmla="*/ 138783 h 4477612"/>
              <a:gd name="connsiteX3" fmla="*/ 4383099 w 8985404"/>
              <a:gd name="connsiteY3" fmla="*/ 1205583 h 4477612"/>
              <a:gd name="connsiteX4" fmla="*/ 5043499 w 8985404"/>
              <a:gd name="connsiteY4" fmla="*/ 1992983 h 4477612"/>
              <a:gd name="connsiteX5" fmla="*/ 7596199 w 8985404"/>
              <a:gd name="connsiteY5" fmla="*/ 2970883 h 4477612"/>
              <a:gd name="connsiteX6" fmla="*/ 8828099 w 8985404"/>
              <a:gd name="connsiteY6" fmla="*/ 4113883 h 4477612"/>
              <a:gd name="connsiteX7" fmla="*/ 4090999 w 8985404"/>
              <a:gd name="connsiteY7" fmla="*/ 4202783 h 4477612"/>
              <a:gd name="connsiteX8" fmla="*/ 179399 w 8985404"/>
              <a:gd name="connsiteY8" fmla="*/ 722983 h 4477612"/>
              <a:gd name="connsiteX9" fmla="*/ 839799 w 8985404"/>
              <a:gd name="connsiteY9" fmla="*/ 126083 h 447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85404" h="4477612">
                <a:moveTo>
                  <a:pt x="839799" y="126083"/>
                </a:moveTo>
                <a:cubicBezTo>
                  <a:pt x="1239849" y="7550"/>
                  <a:pt x="2101332" y="9666"/>
                  <a:pt x="2579699" y="11783"/>
                </a:cubicBezTo>
                <a:cubicBezTo>
                  <a:pt x="3058066" y="13900"/>
                  <a:pt x="3409432" y="-60184"/>
                  <a:pt x="3709999" y="138783"/>
                </a:cubicBezTo>
                <a:cubicBezTo>
                  <a:pt x="4010566" y="337750"/>
                  <a:pt x="4160849" y="896550"/>
                  <a:pt x="4383099" y="1205583"/>
                </a:cubicBezTo>
                <a:cubicBezTo>
                  <a:pt x="4605349" y="1514616"/>
                  <a:pt x="4507982" y="1698766"/>
                  <a:pt x="5043499" y="1992983"/>
                </a:cubicBezTo>
                <a:cubicBezTo>
                  <a:pt x="5579016" y="2287200"/>
                  <a:pt x="6965433" y="2617400"/>
                  <a:pt x="7596199" y="2970883"/>
                </a:cubicBezTo>
                <a:cubicBezTo>
                  <a:pt x="8226965" y="3324366"/>
                  <a:pt x="9412299" y="3908566"/>
                  <a:pt x="8828099" y="4113883"/>
                </a:cubicBezTo>
                <a:cubicBezTo>
                  <a:pt x="8243899" y="4319200"/>
                  <a:pt x="5532449" y="4767933"/>
                  <a:pt x="4090999" y="4202783"/>
                </a:cubicBezTo>
                <a:cubicBezTo>
                  <a:pt x="2649549" y="3637633"/>
                  <a:pt x="714916" y="1398200"/>
                  <a:pt x="179399" y="722983"/>
                </a:cubicBezTo>
                <a:cubicBezTo>
                  <a:pt x="-356118" y="47766"/>
                  <a:pt x="439749" y="244616"/>
                  <a:pt x="839799" y="126083"/>
                </a:cubicBezTo>
                <a:close/>
              </a:path>
            </a:pathLst>
          </a:custGeom>
          <a:solidFill>
            <a:srgbClr val="ABBD9D"/>
          </a:solidFill>
          <a:ln>
            <a:solidFill>
              <a:srgbClr val="ABB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-3200400" y="4191000"/>
            <a:ext cx="5854700" cy="4216400"/>
          </a:xfrm>
          <a:prstGeom prst="rect">
            <a:avLst/>
          </a:prstGeom>
          <a:solidFill>
            <a:srgbClr val="ABBD9D"/>
          </a:solidFill>
          <a:ln>
            <a:solidFill>
              <a:srgbClr val="ABB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57D686-4940-4FFC-A302-E2DBDA92DB18}"/>
              </a:ext>
            </a:extLst>
          </p:cNvPr>
          <p:cNvSpPr txBox="1"/>
          <p:nvPr/>
        </p:nvSpPr>
        <p:spPr>
          <a:xfrm>
            <a:off x="984242" y="5649254"/>
            <a:ext cx="6187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Функциональная схема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модуля транспортировки</a:t>
            </a:r>
          </a:p>
          <a:p>
            <a:pPr algn="ctr"/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 модуля загрузки продукции </a:t>
            </a:r>
            <a:endParaRPr lang="ru-RU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69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2" t="64508" r="28857" b="952"/>
          <a:stretch/>
        </p:blipFill>
        <p:spPr>
          <a:xfrm>
            <a:off x="9028390" y="3311588"/>
            <a:ext cx="1869593" cy="21825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t="3555" r="2952" b="952"/>
          <a:stretch/>
        </p:blipFill>
        <p:spPr>
          <a:xfrm>
            <a:off x="805364" y="565638"/>
            <a:ext cx="6470470" cy="5026646"/>
          </a:xfrm>
          <a:prstGeom prst="rect">
            <a:avLst/>
          </a:prstGeom>
        </p:spPr>
      </p:pic>
      <p:sp>
        <p:nvSpPr>
          <p:cNvPr id="25" name="Полилиния 24"/>
          <p:cNvSpPr/>
          <p:nvPr/>
        </p:nvSpPr>
        <p:spPr>
          <a:xfrm>
            <a:off x="-2298700" y="-1054100"/>
            <a:ext cx="15925800" cy="8813800"/>
          </a:xfrm>
          <a:custGeom>
            <a:avLst/>
            <a:gdLst>
              <a:gd name="connsiteX0" fmla="*/ 12177303 w 15925800"/>
              <a:gd name="connsiteY0" fmla="*/ 4606255 h 8813800"/>
              <a:gd name="connsiteX1" fmla="*/ 11849100 w 15925800"/>
              <a:gd name="connsiteY1" fmla="*/ 4635500 h 8813800"/>
              <a:gd name="connsiteX2" fmla="*/ 11569700 w 15925800"/>
              <a:gd name="connsiteY2" fmla="*/ 5041900 h 8813800"/>
              <a:gd name="connsiteX3" fmla="*/ 11709400 w 15925800"/>
              <a:gd name="connsiteY3" fmla="*/ 6210300 h 8813800"/>
              <a:gd name="connsiteX4" fmla="*/ 12026900 w 15925800"/>
              <a:gd name="connsiteY4" fmla="*/ 6184900 h 8813800"/>
              <a:gd name="connsiteX5" fmla="*/ 12738100 w 15925800"/>
              <a:gd name="connsiteY5" fmla="*/ 6375400 h 8813800"/>
              <a:gd name="connsiteX6" fmla="*/ 12954000 w 15925800"/>
              <a:gd name="connsiteY6" fmla="*/ 5524500 h 8813800"/>
              <a:gd name="connsiteX7" fmla="*/ 12763500 w 15925800"/>
              <a:gd name="connsiteY7" fmla="*/ 4737100 h 8813800"/>
              <a:gd name="connsiteX8" fmla="*/ 12177303 w 15925800"/>
              <a:gd name="connsiteY8" fmla="*/ 4606255 h 8813800"/>
              <a:gd name="connsiteX9" fmla="*/ 4390331 w 15925800"/>
              <a:gd name="connsiteY9" fmla="*/ 1651595 h 8813800"/>
              <a:gd name="connsiteX10" fmla="*/ 3746500 w 15925800"/>
              <a:gd name="connsiteY10" fmla="*/ 1689100 h 8813800"/>
              <a:gd name="connsiteX11" fmla="*/ 3289300 w 15925800"/>
              <a:gd name="connsiteY11" fmla="*/ 1778000 h 8813800"/>
              <a:gd name="connsiteX12" fmla="*/ 3251200 w 15925800"/>
              <a:gd name="connsiteY12" fmla="*/ 2070100 h 8813800"/>
              <a:gd name="connsiteX13" fmla="*/ 3238500 w 15925800"/>
              <a:gd name="connsiteY13" fmla="*/ 2895600 h 8813800"/>
              <a:gd name="connsiteX14" fmla="*/ 4102100 w 15925800"/>
              <a:gd name="connsiteY14" fmla="*/ 3568700 h 8813800"/>
              <a:gd name="connsiteX15" fmla="*/ 5118100 w 15925800"/>
              <a:gd name="connsiteY15" fmla="*/ 4737100 h 8813800"/>
              <a:gd name="connsiteX16" fmla="*/ 6565900 w 15925800"/>
              <a:gd name="connsiteY16" fmla="*/ 6134100 h 8813800"/>
              <a:gd name="connsiteX17" fmla="*/ 8991600 w 15925800"/>
              <a:gd name="connsiteY17" fmla="*/ 6324600 h 8813800"/>
              <a:gd name="connsiteX18" fmla="*/ 9309100 w 15925800"/>
              <a:gd name="connsiteY18" fmla="*/ 4229100 h 8813800"/>
              <a:gd name="connsiteX19" fmla="*/ 8407400 w 15925800"/>
              <a:gd name="connsiteY19" fmla="*/ 2159000 h 8813800"/>
              <a:gd name="connsiteX20" fmla="*/ 5549900 w 15925800"/>
              <a:gd name="connsiteY20" fmla="*/ 1879600 h 8813800"/>
              <a:gd name="connsiteX21" fmla="*/ 4622800 w 15925800"/>
              <a:gd name="connsiteY21" fmla="*/ 1663700 h 8813800"/>
              <a:gd name="connsiteX22" fmla="*/ 4390331 w 15925800"/>
              <a:gd name="connsiteY22" fmla="*/ 1651595 h 8813800"/>
              <a:gd name="connsiteX23" fmla="*/ 0 w 15925800"/>
              <a:gd name="connsiteY23" fmla="*/ 0 h 8813800"/>
              <a:gd name="connsiteX24" fmla="*/ 15925800 w 15925800"/>
              <a:gd name="connsiteY24" fmla="*/ 0 h 8813800"/>
              <a:gd name="connsiteX25" fmla="*/ 15925800 w 15925800"/>
              <a:gd name="connsiteY25" fmla="*/ 8813800 h 8813800"/>
              <a:gd name="connsiteX26" fmla="*/ 0 w 15925800"/>
              <a:gd name="connsiteY26" fmla="*/ 8813800 h 881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925800" h="8813800">
                <a:moveTo>
                  <a:pt x="12177303" y="4606255"/>
                </a:moveTo>
                <a:cubicBezTo>
                  <a:pt x="12045057" y="4605139"/>
                  <a:pt x="11923713" y="4616450"/>
                  <a:pt x="11849100" y="4635500"/>
                </a:cubicBezTo>
                <a:cubicBezTo>
                  <a:pt x="11650133" y="4686300"/>
                  <a:pt x="11592983" y="4779433"/>
                  <a:pt x="11569700" y="5041900"/>
                </a:cubicBezTo>
                <a:cubicBezTo>
                  <a:pt x="11546417" y="5304367"/>
                  <a:pt x="11631083" y="6024033"/>
                  <a:pt x="11709400" y="6210300"/>
                </a:cubicBezTo>
                <a:cubicBezTo>
                  <a:pt x="11787717" y="6396567"/>
                  <a:pt x="11855450" y="6157383"/>
                  <a:pt x="12026900" y="6184900"/>
                </a:cubicBezTo>
                <a:cubicBezTo>
                  <a:pt x="12198350" y="6212417"/>
                  <a:pt x="12583584" y="6485467"/>
                  <a:pt x="12738100" y="6375400"/>
                </a:cubicBezTo>
                <a:cubicBezTo>
                  <a:pt x="12892616" y="6265333"/>
                  <a:pt x="12949767" y="5797550"/>
                  <a:pt x="12954000" y="5524500"/>
                </a:cubicBezTo>
                <a:cubicBezTo>
                  <a:pt x="12958233" y="5251450"/>
                  <a:pt x="12947650" y="4885267"/>
                  <a:pt x="12763500" y="4737100"/>
                </a:cubicBezTo>
                <a:cubicBezTo>
                  <a:pt x="12648406" y="4644496"/>
                  <a:pt x="12397714" y="4608116"/>
                  <a:pt x="12177303" y="4606255"/>
                </a:cubicBezTo>
                <a:close/>
                <a:moveTo>
                  <a:pt x="4390331" y="1651595"/>
                </a:moveTo>
                <a:cubicBezTo>
                  <a:pt x="4153694" y="1649810"/>
                  <a:pt x="3913188" y="1674813"/>
                  <a:pt x="3746500" y="1689100"/>
                </a:cubicBezTo>
                <a:cubicBezTo>
                  <a:pt x="3524250" y="1708150"/>
                  <a:pt x="3371850" y="1714500"/>
                  <a:pt x="3289300" y="1778000"/>
                </a:cubicBezTo>
                <a:cubicBezTo>
                  <a:pt x="3206750" y="1841500"/>
                  <a:pt x="3259667" y="1883833"/>
                  <a:pt x="3251200" y="2070100"/>
                </a:cubicBezTo>
                <a:cubicBezTo>
                  <a:pt x="3242733" y="2256367"/>
                  <a:pt x="3096683" y="2645834"/>
                  <a:pt x="3238500" y="2895600"/>
                </a:cubicBezTo>
                <a:cubicBezTo>
                  <a:pt x="3380317" y="3145366"/>
                  <a:pt x="3788833" y="3261783"/>
                  <a:pt x="4102100" y="3568700"/>
                </a:cubicBezTo>
                <a:cubicBezTo>
                  <a:pt x="4415367" y="3875617"/>
                  <a:pt x="4707467" y="4309533"/>
                  <a:pt x="5118100" y="4737100"/>
                </a:cubicBezTo>
                <a:cubicBezTo>
                  <a:pt x="5528733" y="5164667"/>
                  <a:pt x="5920317" y="5869517"/>
                  <a:pt x="6565900" y="6134100"/>
                </a:cubicBezTo>
                <a:cubicBezTo>
                  <a:pt x="7211485" y="6398683"/>
                  <a:pt x="8534400" y="6642100"/>
                  <a:pt x="8991600" y="6324600"/>
                </a:cubicBezTo>
                <a:cubicBezTo>
                  <a:pt x="9448800" y="6007100"/>
                  <a:pt x="9406467" y="4923367"/>
                  <a:pt x="9309100" y="4229100"/>
                </a:cubicBezTo>
                <a:cubicBezTo>
                  <a:pt x="9211733" y="3534833"/>
                  <a:pt x="9040283" y="2554817"/>
                  <a:pt x="8407400" y="2159000"/>
                </a:cubicBezTo>
                <a:cubicBezTo>
                  <a:pt x="7774517" y="1763183"/>
                  <a:pt x="6180667" y="1962150"/>
                  <a:pt x="5549900" y="1879600"/>
                </a:cubicBezTo>
                <a:cubicBezTo>
                  <a:pt x="4919133" y="1797050"/>
                  <a:pt x="4923367" y="1695450"/>
                  <a:pt x="4622800" y="1663700"/>
                </a:cubicBezTo>
                <a:cubicBezTo>
                  <a:pt x="4547659" y="1655763"/>
                  <a:pt x="4469210" y="1652191"/>
                  <a:pt x="4390331" y="1651595"/>
                </a:cubicBezTo>
                <a:close/>
                <a:moveTo>
                  <a:pt x="0" y="0"/>
                </a:moveTo>
                <a:lnTo>
                  <a:pt x="15925800" y="0"/>
                </a:lnTo>
                <a:lnTo>
                  <a:pt x="15925800" y="8813800"/>
                </a:lnTo>
                <a:lnTo>
                  <a:pt x="0" y="88138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40926" t="36291" r="40889" b="13477"/>
          <a:stretch/>
        </p:blipFill>
        <p:spPr>
          <a:xfrm>
            <a:off x="9115125" y="646510"/>
            <a:ext cx="1567601" cy="2435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64832" t="76108" r="30800" b="15388"/>
          <a:stretch/>
        </p:blipFill>
        <p:spPr>
          <a:xfrm>
            <a:off x="10764526" y="2011468"/>
            <a:ext cx="376518" cy="412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30219" t="76375" r="64503" b="15658"/>
          <a:stretch/>
        </p:blipFill>
        <p:spPr>
          <a:xfrm>
            <a:off x="8573515" y="1261294"/>
            <a:ext cx="454875" cy="3862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30219" t="76375" r="64503" b="15658"/>
          <a:stretch/>
        </p:blipFill>
        <p:spPr>
          <a:xfrm>
            <a:off x="8578450" y="2011468"/>
            <a:ext cx="454875" cy="3862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55726" y="4815840"/>
            <a:ext cx="43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941224" y="-4533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072810" y="139336"/>
            <a:ext cx="913988" cy="478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23467" y="183414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920343" y="2203475"/>
            <a:ext cx="756861" cy="780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8464731" y="4286544"/>
            <a:ext cx="1573914" cy="821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957D686-4940-4FFC-A302-E2DBDA92DB18}"/>
              </a:ext>
            </a:extLst>
          </p:cNvPr>
          <p:cNvSpPr txBox="1"/>
          <p:nvPr/>
        </p:nvSpPr>
        <p:spPr>
          <a:xfrm>
            <a:off x="1644900" y="6319908"/>
            <a:ext cx="9813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Схема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подключения элементов к </a:t>
            </a: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программному блоку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Lego Education Spike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Prime</a:t>
            </a:r>
            <a:endParaRPr lang="ru-RU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57D686-4940-4FFC-A302-E2DBDA92DB18}"/>
              </a:ext>
            </a:extLst>
          </p:cNvPr>
          <p:cNvSpPr txBox="1"/>
          <p:nvPr/>
        </p:nvSpPr>
        <p:spPr>
          <a:xfrm>
            <a:off x="8025149" y="5458532"/>
            <a:ext cx="40269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Механизм передачи сигнала</a:t>
            </a:r>
          </a:p>
          <a:p>
            <a:pPr algn="ctr"/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от модуля сборки коробки к модулю транспортировки</a:t>
            </a:r>
            <a:endParaRPr lang="ru-RU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57D686-4940-4FFC-A302-E2DBDA92DB18}"/>
              </a:ext>
            </a:extLst>
          </p:cNvPr>
          <p:cNvSpPr txBox="1"/>
          <p:nvPr/>
        </p:nvSpPr>
        <p:spPr>
          <a:xfrm>
            <a:off x="984242" y="5649254"/>
            <a:ext cx="6187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Модули транспортировки и загрузки продукции </a:t>
            </a:r>
            <a:endParaRPr lang="ru-RU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 rotWithShape="1">
          <a:blip r:embed="rId2"/>
          <a:srcRect l="36366" t="25496" r="39005" b="14941"/>
          <a:stretch/>
        </p:blipFill>
        <p:spPr>
          <a:xfrm>
            <a:off x="927458" y="334029"/>
            <a:ext cx="4175764" cy="5680488"/>
          </a:xfrm>
          <a:custGeom>
            <a:avLst/>
            <a:gdLst>
              <a:gd name="connsiteX0" fmla="*/ 1979624 w 4175764"/>
              <a:gd name="connsiteY0" fmla="*/ 21 h 5680488"/>
              <a:gd name="connsiteX1" fmla="*/ 3475880 w 4175764"/>
              <a:gd name="connsiteY1" fmla="*/ 251356 h 5680488"/>
              <a:gd name="connsiteX2" fmla="*/ 4072002 w 4175764"/>
              <a:gd name="connsiteY2" fmla="*/ 2034582 h 5680488"/>
              <a:gd name="connsiteX3" fmla="*/ 4005767 w 4175764"/>
              <a:gd name="connsiteY3" fmla="*/ 4146630 h 5680488"/>
              <a:gd name="connsiteX4" fmla="*/ 3966025 w 4175764"/>
              <a:gd name="connsiteY4" fmla="*/ 5588387 h 5680488"/>
              <a:gd name="connsiteX5" fmla="*/ 1263605 w 4175764"/>
              <a:gd name="connsiteY5" fmla="*/ 5423976 h 5680488"/>
              <a:gd name="connsiteX6" fmla="*/ 190585 w 4175764"/>
              <a:gd name="connsiteY6" fmla="*/ 5563093 h 5680488"/>
              <a:gd name="connsiteX7" fmla="*/ 5125 w 4175764"/>
              <a:gd name="connsiteY7" fmla="*/ 3438398 h 5680488"/>
              <a:gd name="connsiteX8" fmla="*/ 58113 w 4175764"/>
              <a:gd name="connsiteY8" fmla="*/ 1427526 h 5680488"/>
              <a:gd name="connsiteX9" fmla="*/ 124349 w 4175764"/>
              <a:gd name="connsiteY9" fmla="*/ 226062 h 5680488"/>
              <a:gd name="connsiteX10" fmla="*/ 1117886 w 4175764"/>
              <a:gd name="connsiteY10" fmla="*/ 11063 h 5680488"/>
              <a:gd name="connsiteX11" fmla="*/ 1979624 w 4175764"/>
              <a:gd name="connsiteY11" fmla="*/ 21 h 568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5764" h="5680488">
                <a:moveTo>
                  <a:pt x="1979624" y="21"/>
                </a:moveTo>
                <a:cubicBezTo>
                  <a:pt x="2542197" y="1050"/>
                  <a:pt x="3168159" y="40572"/>
                  <a:pt x="3475880" y="251356"/>
                </a:cubicBezTo>
                <a:cubicBezTo>
                  <a:pt x="3968233" y="588609"/>
                  <a:pt x="3983688" y="1385370"/>
                  <a:pt x="4072002" y="2034582"/>
                </a:cubicBezTo>
                <a:cubicBezTo>
                  <a:pt x="4160317" y="2683794"/>
                  <a:pt x="4023429" y="3554329"/>
                  <a:pt x="4005767" y="4146630"/>
                </a:cubicBezTo>
                <a:cubicBezTo>
                  <a:pt x="3988104" y="4738930"/>
                  <a:pt x="4423052" y="5375497"/>
                  <a:pt x="3966025" y="5588387"/>
                </a:cubicBezTo>
                <a:cubicBezTo>
                  <a:pt x="3508998" y="5801278"/>
                  <a:pt x="1892845" y="5428192"/>
                  <a:pt x="1263605" y="5423976"/>
                </a:cubicBezTo>
                <a:cubicBezTo>
                  <a:pt x="634365" y="5419761"/>
                  <a:pt x="400331" y="5894023"/>
                  <a:pt x="190585" y="5563093"/>
                </a:cubicBezTo>
                <a:cubicBezTo>
                  <a:pt x="-19161" y="5232163"/>
                  <a:pt x="27204" y="4129767"/>
                  <a:pt x="5125" y="3438398"/>
                </a:cubicBezTo>
                <a:cubicBezTo>
                  <a:pt x="-16954" y="2747029"/>
                  <a:pt x="38243" y="1962915"/>
                  <a:pt x="58113" y="1427526"/>
                </a:cubicBezTo>
                <a:cubicBezTo>
                  <a:pt x="77984" y="892137"/>
                  <a:pt x="-52279" y="462139"/>
                  <a:pt x="124349" y="226062"/>
                </a:cubicBezTo>
                <a:cubicBezTo>
                  <a:pt x="300978" y="-10016"/>
                  <a:pt x="559297" y="6847"/>
                  <a:pt x="1117886" y="11063"/>
                </a:cubicBezTo>
                <a:cubicBezTo>
                  <a:pt x="1327357" y="12643"/>
                  <a:pt x="1642081" y="-596"/>
                  <a:pt x="1979624" y="2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57D686-4940-4FFC-A302-E2DBDA92DB18}"/>
              </a:ext>
            </a:extLst>
          </p:cNvPr>
          <p:cNvSpPr txBox="1"/>
          <p:nvPr/>
        </p:nvSpPr>
        <p:spPr>
          <a:xfrm>
            <a:off x="3357948" y="1727723"/>
            <a:ext cx="86816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Программа для блока 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Lego </a:t>
            </a:r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Mindstorms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Robot Inventor </a:t>
            </a:r>
            <a:endParaRPr lang="ru-RU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3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 rotWithShape="1">
          <a:blip r:embed="rId2"/>
          <a:srcRect l="23853" t="21744" r="48459" b="34368"/>
          <a:stretch/>
        </p:blipFill>
        <p:spPr>
          <a:xfrm>
            <a:off x="153989" y="730936"/>
            <a:ext cx="5357811" cy="4834152"/>
          </a:xfrm>
          <a:custGeom>
            <a:avLst/>
            <a:gdLst>
              <a:gd name="connsiteX0" fmla="*/ 911837 w 5357811"/>
              <a:gd name="connsiteY0" fmla="*/ 28 h 4834152"/>
              <a:gd name="connsiteX1" fmla="*/ 1855903 w 5357811"/>
              <a:gd name="connsiteY1" fmla="*/ 67125 h 4834152"/>
              <a:gd name="connsiteX2" fmla="*/ 2859203 w 5357811"/>
              <a:gd name="connsiteY2" fmla="*/ 346525 h 4834152"/>
              <a:gd name="connsiteX3" fmla="*/ 3468803 w 5357811"/>
              <a:gd name="connsiteY3" fmla="*/ 1032325 h 4834152"/>
              <a:gd name="connsiteX4" fmla="*/ 4713403 w 5357811"/>
              <a:gd name="connsiteY4" fmla="*/ 1146625 h 4834152"/>
              <a:gd name="connsiteX5" fmla="*/ 5323003 w 5357811"/>
              <a:gd name="connsiteY5" fmla="*/ 1921325 h 4834152"/>
              <a:gd name="connsiteX6" fmla="*/ 5272203 w 5357811"/>
              <a:gd name="connsiteY6" fmla="*/ 4347025 h 4834152"/>
              <a:gd name="connsiteX7" fmla="*/ 5196003 w 5357811"/>
              <a:gd name="connsiteY7" fmla="*/ 4804225 h 4834152"/>
              <a:gd name="connsiteX8" fmla="*/ 3341803 w 5357811"/>
              <a:gd name="connsiteY8" fmla="*/ 4791525 h 4834152"/>
              <a:gd name="connsiteX9" fmla="*/ 268403 w 5357811"/>
              <a:gd name="connsiteY9" fmla="*/ 4778825 h 4834152"/>
              <a:gd name="connsiteX10" fmla="*/ 179503 w 5357811"/>
              <a:gd name="connsiteY10" fmla="*/ 4093025 h 4834152"/>
              <a:gd name="connsiteX11" fmla="*/ 27103 w 5357811"/>
              <a:gd name="connsiteY11" fmla="*/ 3000825 h 4834152"/>
              <a:gd name="connsiteX12" fmla="*/ 90603 w 5357811"/>
              <a:gd name="connsiteY12" fmla="*/ 1946725 h 4834152"/>
              <a:gd name="connsiteX13" fmla="*/ 14403 w 5357811"/>
              <a:gd name="connsiteY13" fmla="*/ 689425 h 4834152"/>
              <a:gd name="connsiteX14" fmla="*/ 433503 w 5357811"/>
              <a:gd name="connsiteY14" fmla="*/ 54425 h 4834152"/>
              <a:gd name="connsiteX15" fmla="*/ 911837 w 5357811"/>
              <a:gd name="connsiteY15" fmla="*/ 28 h 483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57811" h="4834152">
                <a:moveTo>
                  <a:pt x="911837" y="28"/>
                </a:moveTo>
                <a:cubicBezTo>
                  <a:pt x="1230660" y="-1170"/>
                  <a:pt x="1603226" y="36698"/>
                  <a:pt x="1855903" y="67125"/>
                </a:cubicBezTo>
                <a:cubicBezTo>
                  <a:pt x="2260186" y="115808"/>
                  <a:pt x="2590386" y="185658"/>
                  <a:pt x="2859203" y="346525"/>
                </a:cubicBezTo>
                <a:cubicBezTo>
                  <a:pt x="3128020" y="507392"/>
                  <a:pt x="3159770" y="898975"/>
                  <a:pt x="3468803" y="1032325"/>
                </a:cubicBezTo>
                <a:cubicBezTo>
                  <a:pt x="3777836" y="1165675"/>
                  <a:pt x="4404370" y="998458"/>
                  <a:pt x="4713403" y="1146625"/>
                </a:cubicBezTo>
                <a:cubicBezTo>
                  <a:pt x="5022436" y="1294792"/>
                  <a:pt x="5229870" y="1387925"/>
                  <a:pt x="5323003" y="1921325"/>
                </a:cubicBezTo>
                <a:cubicBezTo>
                  <a:pt x="5416136" y="2454725"/>
                  <a:pt x="5295486" y="3864425"/>
                  <a:pt x="5272203" y="4347025"/>
                </a:cubicBezTo>
                <a:cubicBezTo>
                  <a:pt x="5248920" y="4829625"/>
                  <a:pt x="5517736" y="4730142"/>
                  <a:pt x="5196003" y="4804225"/>
                </a:cubicBezTo>
                <a:cubicBezTo>
                  <a:pt x="4874270" y="4878308"/>
                  <a:pt x="3341803" y="4791525"/>
                  <a:pt x="3341803" y="4791525"/>
                </a:cubicBezTo>
                <a:cubicBezTo>
                  <a:pt x="2520536" y="4787292"/>
                  <a:pt x="795453" y="4895242"/>
                  <a:pt x="268403" y="4778825"/>
                </a:cubicBezTo>
                <a:cubicBezTo>
                  <a:pt x="-258647" y="4662408"/>
                  <a:pt x="219720" y="4389358"/>
                  <a:pt x="179503" y="4093025"/>
                </a:cubicBezTo>
                <a:cubicBezTo>
                  <a:pt x="139286" y="3796692"/>
                  <a:pt x="41920" y="3358542"/>
                  <a:pt x="27103" y="3000825"/>
                </a:cubicBezTo>
                <a:cubicBezTo>
                  <a:pt x="12286" y="2643108"/>
                  <a:pt x="92720" y="2331958"/>
                  <a:pt x="90603" y="1946725"/>
                </a:cubicBezTo>
                <a:cubicBezTo>
                  <a:pt x="88486" y="1561492"/>
                  <a:pt x="-42747" y="1004808"/>
                  <a:pt x="14403" y="689425"/>
                </a:cubicBezTo>
                <a:cubicBezTo>
                  <a:pt x="71553" y="374042"/>
                  <a:pt x="126586" y="158142"/>
                  <a:pt x="433503" y="54425"/>
                </a:cubicBezTo>
                <a:cubicBezTo>
                  <a:pt x="548597" y="15531"/>
                  <a:pt x="720543" y="748"/>
                  <a:pt x="911837" y="28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57D686-4940-4FFC-A302-E2DBDA92DB18}"/>
              </a:ext>
            </a:extLst>
          </p:cNvPr>
          <p:cNvSpPr txBox="1"/>
          <p:nvPr/>
        </p:nvSpPr>
        <p:spPr>
          <a:xfrm>
            <a:off x="5511800" y="1701462"/>
            <a:ext cx="65913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Программа для блока 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Lego Education Spike</a:t>
            </a:r>
            <a:r>
              <a:rPr lang="ru-RU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Prime</a:t>
            </a:r>
            <a:endParaRPr lang="ru-RU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8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5900" r="2440" b="6953"/>
          <a:stretch>
            <a:fillRect/>
          </a:stretch>
        </p:blipFill>
        <p:spPr>
          <a:xfrm>
            <a:off x="8178800" y="140575"/>
            <a:ext cx="4876800" cy="3246275"/>
          </a:xfrm>
          <a:custGeom>
            <a:avLst/>
            <a:gdLst>
              <a:gd name="connsiteX0" fmla="*/ 2959100 w 4876800"/>
              <a:gd name="connsiteY0" fmla="*/ 1735413 h 3246275"/>
              <a:gd name="connsiteX1" fmla="*/ 3835400 w 4876800"/>
              <a:gd name="connsiteY1" fmla="*/ 3246275 h 3246275"/>
              <a:gd name="connsiteX2" fmla="*/ 2082800 w 4876800"/>
              <a:gd name="connsiteY2" fmla="*/ 3246275 h 3246275"/>
              <a:gd name="connsiteX3" fmla="*/ 901700 w 4876800"/>
              <a:gd name="connsiteY3" fmla="*/ 1735413 h 3246275"/>
              <a:gd name="connsiteX4" fmla="*/ 1778000 w 4876800"/>
              <a:gd name="connsiteY4" fmla="*/ 3246275 h 3246275"/>
              <a:gd name="connsiteX5" fmla="*/ 25400 w 4876800"/>
              <a:gd name="connsiteY5" fmla="*/ 3246275 h 3246275"/>
              <a:gd name="connsiteX6" fmla="*/ 1066800 w 4876800"/>
              <a:gd name="connsiteY6" fmla="*/ 1735412 h 3246275"/>
              <a:gd name="connsiteX7" fmla="*/ 2794000 w 4876800"/>
              <a:gd name="connsiteY7" fmla="*/ 1735412 h 3246275"/>
              <a:gd name="connsiteX8" fmla="*/ 1930400 w 4876800"/>
              <a:gd name="connsiteY8" fmla="*/ 3246275 h 3246275"/>
              <a:gd name="connsiteX9" fmla="*/ 4000500 w 4876800"/>
              <a:gd name="connsiteY9" fmla="*/ 1 h 3246275"/>
              <a:gd name="connsiteX10" fmla="*/ 4876800 w 4876800"/>
              <a:gd name="connsiteY10" fmla="*/ 1510863 h 3246275"/>
              <a:gd name="connsiteX11" fmla="*/ 3124200 w 4876800"/>
              <a:gd name="connsiteY11" fmla="*/ 1510863 h 3246275"/>
              <a:gd name="connsiteX12" fmla="*/ 2108200 w 4876800"/>
              <a:gd name="connsiteY12" fmla="*/ 0 h 3246275"/>
              <a:gd name="connsiteX13" fmla="*/ 3835400 w 4876800"/>
              <a:gd name="connsiteY13" fmla="*/ 0 h 3246275"/>
              <a:gd name="connsiteX14" fmla="*/ 2971800 w 4876800"/>
              <a:gd name="connsiteY14" fmla="*/ 1510863 h 3246275"/>
              <a:gd name="connsiteX15" fmla="*/ 0 w 4876800"/>
              <a:gd name="connsiteY15" fmla="*/ 0 h 3246275"/>
              <a:gd name="connsiteX16" fmla="*/ 1727200 w 4876800"/>
              <a:gd name="connsiteY16" fmla="*/ 0 h 3246275"/>
              <a:gd name="connsiteX17" fmla="*/ 863600 w 4876800"/>
              <a:gd name="connsiteY17" fmla="*/ 1510863 h 324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76800" h="3246275">
                <a:moveTo>
                  <a:pt x="2959100" y="1735413"/>
                </a:moveTo>
                <a:lnTo>
                  <a:pt x="3835400" y="3246275"/>
                </a:lnTo>
                <a:lnTo>
                  <a:pt x="2082800" y="3246275"/>
                </a:lnTo>
                <a:close/>
                <a:moveTo>
                  <a:pt x="901700" y="1735413"/>
                </a:moveTo>
                <a:lnTo>
                  <a:pt x="1778000" y="3246275"/>
                </a:lnTo>
                <a:lnTo>
                  <a:pt x="25400" y="3246275"/>
                </a:lnTo>
                <a:close/>
                <a:moveTo>
                  <a:pt x="1066800" y="1735412"/>
                </a:moveTo>
                <a:lnTo>
                  <a:pt x="2794000" y="1735412"/>
                </a:lnTo>
                <a:lnTo>
                  <a:pt x="1930400" y="3246275"/>
                </a:lnTo>
                <a:close/>
                <a:moveTo>
                  <a:pt x="4000500" y="1"/>
                </a:moveTo>
                <a:lnTo>
                  <a:pt x="4876800" y="1510863"/>
                </a:lnTo>
                <a:lnTo>
                  <a:pt x="3124200" y="1510863"/>
                </a:lnTo>
                <a:close/>
                <a:moveTo>
                  <a:pt x="2108200" y="0"/>
                </a:moveTo>
                <a:lnTo>
                  <a:pt x="3835400" y="0"/>
                </a:lnTo>
                <a:lnTo>
                  <a:pt x="2971800" y="1510863"/>
                </a:lnTo>
                <a:close/>
                <a:moveTo>
                  <a:pt x="0" y="0"/>
                </a:moveTo>
                <a:lnTo>
                  <a:pt x="1727200" y="0"/>
                </a:lnTo>
                <a:lnTo>
                  <a:pt x="863600" y="1510863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0" r="31771" b="5000"/>
          <a:stretch>
            <a:fillRect/>
          </a:stretch>
        </p:blipFill>
        <p:spPr>
          <a:xfrm>
            <a:off x="-139700" y="1875987"/>
            <a:ext cx="8318500" cy="4863662"/>
          </a:xfrm>
          <a:custGeom>
            <a:avLst/>
            <a:gdLst>
              <a:gd name="connsiteX0" fmla="*/ 7442200 w 8318500"/>
              <a:gd name="connsiteY0" fmla="*/ 3352800 h 4863662"/>
              <a:gd name="connsiteX1" fmla="*/ 8318500 w 8318500"/>
              <a:gd name="connsiteY1" fmla="*/ 4863662 h 4863662"/>
              <a:gd name="connsiteX2" fmla="*/ 6565900 w 8318500"/>
              <a:gd name="connsiteY2" fmla="*/ 4863662 h 4863662"/>
              <a:gd name="connsiteX3" fmla="*/ 5524500 w 8318500"/>
              <a:gd name="connsiteY3" fmla="*/ 3352800 h 4863662"/>
              <a:gd name="connsiteX4" fmla="*/ 7277100 w 8318500"/>
              <a:gd name="connsiteY4" fmla="*/ 3352800 h 4863662"/>
              <a:gd name="connsiteX5" fmla="*/ 6400800 w 8318500"/>
              <a:gd name="connsiteY5" fmla="*/ 4863662 h 4863662"/>
              <a:gd name="connsiteX6" fmla="*/ 5346700 w 8318500"/>
              <a:gd name="connsiteY6" fmla="*/ 3352800 h 4863662"/>
              <a:gd name="connsiteX7" fmla="*/ 6223000 w 8318500"/>
              <a:gd name="connsiteY7" fmla="*/ 4863662 h 4863662"/>
              <a:gd name="connsiteX8" fmla="*/ 4470400 w 8318500"/>
              <a:gd name="connsiteY8" fmla="*/ 4863662 h 4863662"/>
              <a:gd name="connsiteX9" fmla="*/ 3429000 w 8318500"/>
              <a:gd name="connsiteY9" fmla="*/ 3352800 h 4863662"/>
              <a:gd name="connsiteX10" fmla="*/ 5181600 w 8318500"/>
              <a:gd name="connsiteY10" fmla="*/ 3352800 h 4863662"/>
              <a:gd name="connsiteX11" fmla="*/ 4305300 w 8318500"/>
              <a:gd name="connsiteY11" fmla="*/ 4863662 h 4863662"/>
              <a:gd name="connsiteX12" fmla="*/ 3251201 w 8318500"/>
              <a:gd name="connsiteY12" fmla="*/ 3352800 h 4863662"/>
              <a:gd name="connsiteX13" fmla="*/ 4127500 w 8318500"/>
              <a:gd name="connsiteY13" fmla="*/ 4863662 h 4863662"/>
              <a:gd name="connsiteX14" fmla="*/ 2374902 w 8318500"/>
              <a:gd name="connsiteY14" fmla="*/ 4863662 h 4863662"/>
              <a:gd name="connsiteX15" fmla="*/ 1155702 w 8318500"/>
              <a:gd name="connsiteY15" fmla="*/ 3352800 h 4863662"/>
              <a:gd name="connsiteX16" fmla="*/ 2032002 w 8318500"/>
              <a:gd name="connsiteY16" fmla="*/ 4863662 h 4863662"/>
              <a:gd name="connsiteX17" fmla="*/ 279402 w 8318500"/>
              <a:gd name="connsiteY17" fmla="*/ 4863662 h 4863662"/>
              <a:gd name="connsiteX18" fmla="*/ 0 w 8318500"/>
              <a:gd name="connsiteY18" fmla="*/ 3352800 h 4863662"/>
              <a:gd name="connsiteX19" fmla="*/ 990601 w 8318500"/>
              <a:gd name="connsiteY19" fmla="*/ 3352800 h 4863662"/>
              <a:gd name="connsiteX20" fmla="*/ 114301 w 8318500"/>
              <a:gd name="connsiteY20" fmla="*/ 4863662 h 4863662"/>
              <a:gd name="connsiteX21" fmla="*/ 0 w 8318500"/>
              <a:gd name="connsiteY21" fmla="*/ 4666592 h 4863662"/>
              <a:gd name="connsiteX22" fmla="*/ 6388100 w 8318500"/>
              <a:gd name="connsiteY22" fmla="*/ 1676400 h 4863662"/>
              <a:gd name="connsiteX23" fmla="*/ 7264400 w 8318500"/>
              <a:gd name="connsiteY23" fmla="*/ 3187262 h 4863662"/>
              <a:gd name="connsiteX24" fmla="*/ 5511800 w 8318500"/>
              <a:gd name="connsiteY24" fmla="*/ 3187262 h 4863662"/>
              <a:gd name="connsiteX25" fmla="*/ 4292600 w 8318500"/>
              <a:gd name="connsiteY25" fmla="*/ 1676400 h 4863662"/>
              <a:gd name="connsiteX26" fmla="*/ 5168900 w 8318500"/>
              <a:gd name="connsiteY26" fmla="*/ 3187262 h 4863662"/>
              <a:gd name="connsiteX27" fmla="*/ 3416300 w 8318500"/>
              <a:gd name="connsiteY27" fmla="*/ 3187262 h 4863662"/>
              <a:gd name="connsiteX28" fmla="*/ 2374901 w 8318500"/>
              <a:gd name="connsiteY28" fmla="*/ 1676400 h 4863662"/>
              <a:gd name="connsiteX29" fmla="*/ 4127500 w 8318500"/>
              <a:gd name="connsiteY29" fmla="*/ 1676400 h 4863662"/>
              <a:gd name="connsiteX30" fmla="*/ 3251200 w 8318500"/>
              <a:gd name="connsiteY30" fmla="*/ 3187262 h 4863662"/>
              <a:gd name="connsiteX31" fmla="*/ 2197101 w 8318500"/>
              <a:gd name="connsiteY31" fmla="*/ 1676400 h 4863662"/>
              <a:gd name="connsiteX32" fmla="*/ 3073401 w 8318500"/>
              <a:gd name="connsiteY32" fmla="*/ 3187262 h 4863662"/>
              <a:gd name="connsiteX33" fmla="*/ 1320801 w 8318500"/>
              <a:gd name="connsiteY33" fmla="*/ 3187262 h 4863662"/>
              <a:gd name="connsiteX34" fmla="*/ 279401 w 8318500"/>
              <a:gd name="connsiteY34" fmla="*/ 1676400 h 4863662"/>
              <a:gd name="connsiteX35" fmla="*/ 2032001 w 8318500"/>
              <a:gd name="connsiteY35" fmla="*/ 1676400 h 4863662"/>
              <a:gd name="connsiteX36" fmla="*/ 1155701 w 8318500"/>
              <a:gd name="connsiteY36" fmla="*/ 3187262 h 4863662"/>
              <a:gd name="connsiteX37" fmla="*/ 101601 w 8318500"/>
              <a:gd name="connsiteY37" fmla="*/ 1676400 h 4863662"/>
              <a:gd name="connsiteX38" fmla="*/ 977901 w 8318500"/>
              <a:gd name="connsiteY38" fmla="*/ 3187262 h 4863662"/>
              <a:gd name="connsiteX39" fmla="*/ 0 w 8318500"/>
              <a:gd name="connsiteY39" fmla="*/ 3187262 h 4863662"/>
              <a:gd name="connsiteX40" fmla="*/ 0 w 8318500"/>
              <a:gd name="connsiteY40" fmla="*/ 1851574 h 4863662"/>
              <a:gd name="connsiteX41" fmla="*/ 1155700 w 8318500"/>
              <a:gd name="connsiteY41" fmla="*/ 0 h 4863662"/>
              <a:gd name="connsiteX42" fmla="*/ 2032000 w 8318500"/>
              <a:gd name="connsiteY42" fmla="*/ 1510862 h 4863662"/>
              <a:gd name="connsiteX43" fmla="*/ 279400 w 8318500"/>
              <a:gd name="connsiteY43" fmla="*/ 1510862 h 486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318500" h="4863662">
                <a:moveTo>
                  <a:pt x="7442200" y="3352800"/>
                </a:moveTo>
                <a:lnTo>
                  <a:pt x="8318500" y="4863662"/>
                </a:lnTo>
                <a:lnTo>
                  <a:pt x="6565900" y="4863662"/>
                </a:lnTo>
                <a:close/>
                <a:moveTo>
                  <a:pt x="5524500" y="3352800"/>
                </a:moveTo>
                <a:lnTo>
                  <a:pt x="7277100" y="3352800"/>
                </a:lnTo>
                <a:lnTo>
                  <a:pt x="6400800" y="4863662"/>
                </a:lnTo>
                <a:close/>
                <a:moveTo>
                  <a:pt x="5346700" y="3352800"/>
                </a:moveTo>
                <a:lnTo>
                  <a:pt x="6223000" y="4863662"/>
                </a:lnTo>
                <a:lnTo>
                  <a:pt x="4470400" y="4863662"/>
                </a:lnTo>
                <a:close/>
                <a:moveTo>
                  <a:pt x="3429000" y="3352800"/>
                </a:moveTo>
                <a:lnTo>
                  <a:pt x="5181600" y="3352800"/>
                </a:lnTo>
                <a:lnTo>
                  <a:pt x="4305300" y="4863662"/>
                </a:lnTo>
                <a:close/>
                <a:moveTo>
                  <a:pt x="3251201" y="3352800"/>
                </a:moveTo>
                <a:lnTo>
                  <a:pt x="4127500" y="4863662"/>
                </a:lnTo>
                <a:lnTo>
                  <a:pt x="2374902" y="4863662"/>
                </a:lnTo>
                <a:close/>
                <a:moveTo>
                  <a:pt x="1155702" y="3352800"/>
                </a:moveTo>
                <a:lnTo>
                  <a:pt x="2032002" y="4863662"/>
                </a:lnTo>
                <a:lnTo>
                  <a:pt x="279402" y="4863662"/>
                </a:lnTo>
                <a:close/>
                <a:moveTo>
                  <a:pt x="0" y="3352800"/>
                </a:moveTo>
                <a:lnTo>
                  <a:pt x="990601" y="3352800"/>
                </a:lnTo>
                <a:lnTo>
                  <a:pt x="114301" y="4863662"/>
                </a:lnTo>
                <a:lnTo>
                  <a:pt x="0" y="4666592"/>
                </a:lnTo>
                <a:close/>
                <a:moveTo>
                  <a:pt x="6388100" y="1676400"/>
                </a:moveTo>
                <a:lnTo>
                  <a:pt x="7264400" y="3187262"/>
                </a:lnTo>
                <a:lnTo>
                  <a:pt x="5511800" y="3187262"/>
                </a:lnTo>
                <a:close/>
                <a:moveTo>
                  <a:pt x="4292600" y="1676400"/>
                </a:moveTo>
                <a:lnTo>
                  <a:pt x="5168900" y="3187262"/>
                </a:lnTo>
                <a:lnTo>
                  <a:pt x="3416300" y="3187262"/>
                </a:lnTo>
                <a:close/>
                <a:moveTo>
                  <a:pt x="2374901" y="1676400"/>
                </a:moveTo>
                <a:lnTo>
                  <a:pt x="4127500" y="1676400"/>
                </a:lnTo>
                <a:lnTo>
                  <a:pt x="3251200" y="3187262"/>
                </a:lnTo>
                <a:close/>
                <a:moveTo>
                  <a:pt x="2197101" y="1676400"/>
                </a:moveTo>
                <a:lnTo>
                  <a:pt x="3073401" y="3187262"/>
                </a:lnTo>
                <a:lnTo>
                  <a:pt x="1320801" y="3187262"/>
                </a:lnTo>
                <a:close/>
                <a:moveTo>
                  <a:pt x="279401" y="1676400"/>
                </a:moveTo>
                <a:lnTo>
                  <a:pt x="2032001" y="1676400"/>
                </a:lnTo>
                <a:lnTo>
                  <a:pt x="1155701" y="3187262"/>
                </a:lnTo>
                <a:close/>
                <a:moveTo>
                  <a:pt x="101601" y="1676400"/>
                </a:moveTo>
                <a:lnTo>
                  <a:pt x="977901" y="3187262"/>
                </a:lnTo>
                <a:lnTo>
                  <a:pt x="0" y="3187262"/>
                </a:lnTo>
                <a:lnTo>
                  <a:pt x="0" y="1851574"/>
                </a:lnTo>
                <a:close/>
                <a:moveTo>
                  <a:pt x="1155700" y="0"/>
                </a:moveTo>
                <a:lnTo>
                  <a:pt x="2032000" y="1510862"/>
                </a:lnTo>
                <a:lnTo>
                  <a:pt x="279400" y="151086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77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448</Words>
  <Application>Microsoft Office PowerPoint</Application>
  <PresentationFormat>Широкоэкранный</PresentationFormat>
  <Paragraphs>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34</cp:revision>
  <dcterms:created xsi:type="dcterms:W3CDTF">2024-04-13T10:36:26Z</dcterms:created>
  <dcterms:modified xsi:type="dcterms:W3CDTF">2024-04-13T17:05:06Z</dcterms:modified>
</cp:coreProperties>
</file>