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5143500" type="screen16x9"/>
  <p:notesSz cx="6858000" cy="9144000"/>
  <p:embeddedFontLst>
    <p:embeddedFont>
      <p:font typeface="Open Sans" panose="020B0604020202020204" charset="0"/>
      <p:regular r:id="rId6"/>
      <p:bold r:id="rId7"/>
      <p:italic r:id="rId8"/>
      <p:boldItalic r:id="rId9"/>
    </p:embeddedFont>
    <p:embeddedFont>
      <p:font typeface="PT Sans Narrow" panose="020B0604020202020204" charset="-52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126" y="5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pPr lvl="0">
                <a:spcBef>
                  <a:spcPts val="0"/>
                </a:spcBef>
                <a:buNone/>
              </a:pPr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ru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4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3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007200" y="1913111"/>
            <a:ext cx="7136700" cy="93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ru-RU" sz="3600" dirty="0">
                <a:latin typeface="Times New Roman"/>
                <a:ea typeface="Times New Roman"/>
                <a:cs typeface="Times New Roman"/>
                <a:sym typeface="Times New Roman"/>
              </a:rPr>
              <a:t>Система для автоматизированной сдачи норм комплекса ГТО «Гепард»</a:t>
            </a:r>
            <a:endParaRPr lang="ru" sz="3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6750" y="2427734"/>
            <a:ext cx="4870500" cy="18600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ru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ru" sz="16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Авторы:</a:t>
            </a:r>
            <a:r>
              <a:rPr lang="ru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Шкляев Евгений, Останин Михаил</a:t>
            </a:r>
            <a:endParaRPr lang="ru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Руководитель:</a:t>
            </a:r>
          </a:p>
          <a:p>
            <a:pPr lvl="0">
              <a:spcBef>
                <a:spcPts val="0"/>
              </a:spcBef>
              <a:buNone/>
            </a:pP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Чернов Павел Михайлович</a:t>
            </a:r>
          </a:p>
          <a:p>
            <a:pPr lvl="0">
              <a:spcBef>
                <a:spcPts val="0"/>
              </a:spcBef>
              <a:buNone/>
            </a:pPr>
            <a:r>
              <a:rPr lang="ru" sz="1600" b="1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Консультант:</a:t>
            </a:r>
          </a:p>
          <a:p>
            <a:pPr lvl="0">
              <a:spcBef>
                <a:spcPts val="0"/>
              </a:spcBef>
              <a:buNone/>
            </a:pPr>
            <a:r>
              <a:rPr lang="ru" sz="1600" dirty="0">
                <a:latin typeface="Times New Roman"/>
                <a:ea typeface="Times New Roman"/>
                <a:cs typeface="Times New Roman"/>
                <a:sym typeface="Times New Roman"/>
              </a:rPr>
              <a:t>Азиатцва Алена Вениаминовна</a:t>
            </a:r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sz="14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214296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дополнительного образования «Дворец детского (юношеского) творчества»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4286262"/>
            <a:ext cx="47149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Ижевск, 2017г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065131"/>
            <a:ext cx="2736304" cy="1792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5148" y="2847311"/>
            <a:ext cx="2301372" cy="2139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авел\Desktop\ГТО\Chema_new6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5486"/>
            <a:ext cx="4626391" cy="480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2165437"/>
            <a:ext cx="1152128" cy="7680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533" y="941301"/>
            <a:ext cx="1683187" cy="1224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7389" y="226450"/>
            <a:ext cx="1507518" cy="1069851"/>
          </a:xfrm>
          <a:prstGeom prst="rect">
            <a:avLst/>
          </a:prstGeom>
        </p:spPr>
      </p:pic>
      <p:pic>
        <p:nvPicPr>
          <p:cNvPr id="1028" name="Picture 4" descr="http://overboss.ru/foto9.png?i=4634&amp;k=batarejka-krona-foto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8111" y="304758"/>
            <a:ext cx="1279596" cy="97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xn----8sbdndfpj3aeonken4oyb.xn--p1ai/image/cache/catalog/product-pic/59565-800x8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111" y="1516973"/>
            <a:ext cx="723780" cy="72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606157"/>
              </p:ext>
            </p:extLst>
          </p:nvPr>
        </p:nvGraphicFramePr>
        <p:xfrm>
          <a:off x="939551" y="3147814"/>
          <a:ext cx="2795356" cy="1651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CorelDRAW" r:id="rId10" imgW="8859970" imgH="5232090" progId="CorelDraw.Graphic.17">
                  <p:embed/>
                </p:oleObj>
              </mc:Choice>
              <mc:Fallback>
                <p:oleObj name="CorelDRAW" r:id="rId10" imgW="8859970" imgH="5232090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9551" y="3147814"/>
                        <a:ext cx="2795356" cy="16510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793613" y="2933523"/>
            <a:ext cx="22910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Сайт: http://izhgepard.ru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327067" y="2852532"/>
            <a:ext cx="53285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Мобильное </a:t>
            </a:r>
            <a:r>
              <a:rPr lang="ru-RU" b="1" dirty="0" smtClean="0"/>
              <a:t>приложение «</a:t>
            </a:r>
            <a:r>
              <a:rPr lang="ru-RU" b="1" dirty="0"/>
              <a:t>Гепард»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1571145"/>
              </p:ext>
            </p:extLst>
          </p:nvPr>
        </p:nvGraphicFramePr>
        <p:xfrm>
          <a:off x="5105252" y="3241300"/>
          <a:ext cx="3902391" cy="1418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CorelDRAW" r:id="rId12" imgW="12345479" imgH="4487196" progId="CorelDraw.Graphic.17">
                  <p:embed/>
                </p:oleObj>
              </mc:Choice>
              <mc:Fallback>
                <p:oleObj name="CorelDRAW" r:id="rId12" imgW="12345479" imgH="448719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105252" y="3241300"/>
                        <a:ext cx="3902391" cy="1418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95485"/>
            <a:ext cx="3240360" cy="47108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7140" y="189879"/>
            <a:ext cx="2915562" cy="2256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2643758"/>
            <a:ext cx="3024336" cy="21185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880" y="189879"/>
            <a:ext cx="2505480" cy="2262108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537136"/>
              </p:ext>
            </p:extLst>
          </p:nvPr>
        </p:nvGraphicFramePr>
        <p:xfrm>
          <a:off x="6648157" y="2643758"/>
          <a:ext cx="2388339" cy="211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orelDRAW" r:id="rId8" imgW="5908265" imgH="5240196" progId="CorelDraw.Graphic.17">
                  <p:embed/>
                </p:oleObj>
              </mc:Choice>
              <mc:Fallback>
                <p:oleObj name="CorelDRAW" r:id="rId8" imgW="5908265" imgH="5240196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48157" y="2643758"/>
                        <a:ext cx="2388339" cy="2118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55</Words>
  <Application>Microsoft Office PowerPoint</Application>
  <PresentationFormat>Экран (16:9)</PresentationFormat>
  <Paragraphs>14</Paragraphs>
  <Slides>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Open Sans</vt:lpstr>
      <vt:lpstr>Times New Roman</vt:lpstr>
      <vt:lpstr>PT Sans Narrow</vt:lpstr>
      <vt:lpstr>Arial</vt:lpstr>
      <vt:lpstr>tropic</vt:lpstr>
      <vt:lpstr>CorelDRAW</vt:lpstr>
      <vt:lpstr>Система для автоматизированной сдачи норм комплекса ГТО «Гепард»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НорМиК</dc:title>
  <dc:creator>Павел</dc:creator>
  <cp:lastModifiedBy>Павел</cp:lastModifiedBy>
  <cp:revision>45</cp:revision>
  <dcterms:modified xsi:type="dcterms:W3CDTF">2017-09-11T20:55:32Z</dcterms:modified>
</cp:coreProperties>
</file>