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64" r:id="rId3"/>
    <p:sldId id="265" r:id="rId4"/>
    <p:sldId id="266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/>
              <a:ext uri="{C183D7F6-B498-43B3-948B-1728B52AA6E4}"/>
            </a:extLst>
          </p:cNvPr>
          <p:cNvCxnSpPr>
            <a:cxnSpLocks/>
          </p:cNvCxnSpPr>
          <p:nvPr userDrawn="1"/>
        </p:nvCxnSpPr>
        <p:spPr>
          <a:xfrm>
            <a:off x="672704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8458200" y="0"/>
            <a:ext cx="6858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12" y="503853"/>
            <a:ext cx="6863006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/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87615" y="2108723"/>
            <a:ext cx="6414198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2DC8-E2B0-41F0-9D69-1D65A3F54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51920" y="980728"/>
            <a:ext cx="4845521" cy="144016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Цилиндра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представляет проект: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«ТИР»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 descr="D:\ПРоектная работа\Кванториум 2024\Почта\1709741260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3482143" cy="3024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2" y="3429000"/>
            <a:ext cx="4464496" cy="230832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Бускин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Владислав Андреевич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Анисимов Дмитрий Кириллович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Наставник: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Педагог: Напольских Анна Александровна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№32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Ижевск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648" y="260649"/>
            <a:ext cx="6696744" cy="504055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2"/>
          </p:nvPr>
        </p:nvSpPr>
        <p:spPr>
          <a:xfrm>
            <a:off x="827584" y="1019177"/>
            <a:ext cx="7920880" cy="1401711"/>
          </a:xfrm>
        </p:spPr>
        <p:txBody>
          <a:bodyPr>
            <a:normAutofit/>
          </a:bodyPr>
          <a:lstStyle/>
          <a:p>
            <a:pPr marL="0" indent="355600" algn="ctr">
              <a:spcBef>
                <a:spcPct val="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робота – ружья и робота – тира на уроках Основы безопасности жизнедеятельности.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764A7E-6F08-45E2-AEF3-DE7CD5265D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75656" y="2132856"/>
            <a:ext cx="6768752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0" anchor="ctr">
            <a:normAutofit fontScale="90000"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Проблема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03648" y="4149080"/>
            <a:ext cx="684076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0" anchor="ctr">
            <a:normAutofit fontScale="90000"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28498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ctr"/>
            <a:r>
              <a:rPr lang="ru-RU" dirty="0" smtClean="0"/>
              <a:t>Создать безопасные условия для работы  на уроках ОБЖ.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043608" y="5157192"/>
            <a:ext cx="7848872" cy="388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автоматизированного робота для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59632" y="332656"/>
            <a:ext cx="6912768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0" anchor="ctr">
            <a:normAutofit fontScale="90000"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2"/>
          </p:nvPr>
        </p:nvSpPr>
        <p:spPr>
          <a:xfrm>
            <a:off x="755577" y="1124745"/>
            <a:ext cx="7920880" cy="5184576"/>
          </a:xfrm>
        </p:spPr>
        <p:txBody>
          <a:bodyPr>
            <a:normAutofit/>
          </a:bodyPr>
          <a:lstStyle/>
          <a:p>
            <a:pPr indent="219075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литературу и интернет ресурсы по исследуемой теме;</a:t>
            </a:r>
          </a:p>
          <a:p>
            <a:pPr indent="219075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какие роботы применяются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тирах,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участвуют и какие функции выполняют;</a:t>
            </a:r>
          </a:p>
          <a:p>
            <a:pPr indent="219075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Смоделировать и разработать робота для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микроконтроллера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3;</a:t>
            </a:r>
          </a:p>
          <a:p>
            <a:pPr indent="219075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Запрограммировать робота в среде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3;</a:t>
            </a:r>
          </a:p>
          <a:p>
            <a:pPr indent="219075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Протестировать робота.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 eaLnBrk="1" hangingPunct="1">
              <a:spcBef>
                <a:spcPct val="0"/>
              </a:spcBef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5616" y="836712"/>
            <a:ext cx="6984776" cy="576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anchor="ctr">
            <a:normAutofit fontScale="975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Робот в действии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556792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Робот-оружие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556792"/>
            <a:ext cx="3491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Робот-тир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2774320" cy="338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2750045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708920"/>
            <a:ext cx="788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A6D0DE"/>
      </a:dk2>
      <a:lt2>
        <a:srgbClr val="A2B5E2"/>
      </a:lt2>
      <a:accent1>
        <a:srgbClr val="3D8DA9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119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Актуальность темы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2024-03-06T17:23:50Z</dcterms:created>
  <dcterms:modified xsi:type="dcterms:W3CDTF">2024-04-17T08:59:35Z</dcterms:modified>
</cp:coreProperties>
</file>