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7" d="100"/>
          <a:sy n="67" d="100"/>
        </p:scale>
        <p:origin x="644" y="4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60B9F8-FD40-45DB-B548-25B12977ABB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54679B-BC69-4C30-854A-4CEE17291722}" type="slidenum">
              <a:rPr lang="en-US"/>
              <a:t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rot="0" flipH="0" flipV="0">
            <a:off x="2713333" y="1984374"/>
            <a:ext cx="7963958" cy="410104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 algn="ctr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4800" b="1">
                <a:latin typeface="Arial"/>
                <a:ea typeface="Arial"/>
                <a:cs typeface="Times New Roman"/>
              </a:rPr>
              <a:t>ФУРШТАТСКИЙ</a:t>
            </a:r>
            <a:endParaRPr sz="3600" b="1">
              <a:latin typeface="Arial"/>
              <a:ea typeface="Arial"/>
              <a:cs typeface="Times New Roman"/>
            </a:endParaRPr>
          </a:p>
          <a:p>
            <a:pPr algn="ctr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4800" b="1">
                <a:latin typeface="Arial"/>
                <a:ea typeface="Arial"/>
                <a:cs typeface="Times New Roman"/>
              </a:rPr>
              <a:t>МОНСТР</a:t>
            </a:r>
            <a:endParaRPr sz="3600" b="1">
              <a:latin typeface="Arial"/>
              <a:ea typeface="Arial"/>
              <a:cs typeface="Times New Roman"/>
            </a:endParaRPr>
          </a:p>
          <a:p>
            <a:pPr algn="ctr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2400" b="1">
                <a:latin typeface="Arial"/>
                <a:ea typeface="Arial"/>
                <a:cs typeface="Times New Roman"/>
              </a:rPr>
              <a:t>Команда  ПФМЛ 239</a:t>
            </a:r>
            <a:endParaRPr lang="ru-RU" sz="2400" b="1">
              <a:latin typeface="Arial"/>
              <a:ea typeface="Arial"/>
              <a:cs typeface="Times New Roman"/>
            </a:endParaRPr>
          </a:p>
          <a:p>
            <a:pPr algn="ctr">
              <a:lnSpc>
                <a:spcPct val="114999"/>
              </a:lnSpc>
              <a:spcAft>
                <a:spcPts val="999"/>
              </a:spcAft>
              <a:defRPr/>
            </a:pPr>
            <a:r>
              <a:rPr lang="ru-RU" sz="2400" b="1">
                <a:latin typeface="Arial"/>
                <a:ea typeface="Arial"/>
                <a:cs typeface="Times New Roman"/>
              </a:rPr>
              <a:t>Участники:</a:t>
            </a:r>
            <a:endParaRPr lang="ru-RU" sz="2400" b="1">
              <a:latin typeface="Arial"/>
              <a:ea typeface="Arial"/>
              <a:cs typeface="Times New Roman"/>
            </a:endParaRPr>
          </a:p>
          <a:p>
            <a:pPr algn="ctr">
              <a:lnSpc>
                <a:spcPct val="114999"/>
              </a:lnSpc>
              <a:spcAft>
                <a:spcPts val="999"/>
              </a:spcAft>
              <a:defRPr/>
            </a:pPr>
            <a:r>
              <a:rPr lang="ru-RU" sz="2400" b="1">
                <a:latin typeface="Arial"/>
                <a:ea typeface="Arial"/>
                <a:cs typeface="Times New Roman"/>
              </a:rPr>
              <a:t>Таничев Валерий, Кацнельсон Авраам, Кацнельсон Эстер София</a:t>
            </a:r>
            <a:endParaRPr lang="ru-RU" sz="2400" b="1">
              <a:latin typeface="Arial"/>
              <a:ea typeface="Arial"/>
              <a:cs typeface="Times New Roman"/>
            </a:endParaRPr>
          </a:p>
          <a:p>
            <a:pPr algn="ctr">
              <a:lnSpc>
                <a:spcPct val="114999"/>
              </a:lnSpc>
              <a:spcAft>
                <a:spcPts val="999"/>
              </a:spcAft>
              <a:defRPr/>
            </a:pPr>
            <a:r>
              <a:rPr lang="ru-RU" sz="2400" b="1">
                <a:latin typeface="Arial"/>
                <a:ea typeface="Arial"/>
                <a:cs typeface="Times New Roman"/>
              </a:rPr>
              <a:t>Руководитель:</a:t>
            </a:r>
            <a:endParaRPr lang="ru-RU" sz="2400" b="1">
              <a:latin typeface="Arial"/>
              <a:ea typeface="Arial"/>
              <a:cs typeface="Times New Roman"/>
            </a:endParaRPr>
          </a:p>
          <a:p>
            <a:pPr algn="ctr">
              <a:lnSpc>
                <a:spcPct val="114999"/>
              </a:lnSpc>
              <a:spcAft>
                <a:spcPts val="999"/>
              </a:spcAft>
              <a:defRPr/>
            </a:pPr>
            <a:r>
              <a:rPr lang="ru-RU" sz="2400" b="1">
                <a:latin typeface="Arial"/>
                <a:ea typeface="Arial"/>
                <a:cs typeface="Times New Roman"/>
              </a:rPr>
              <a:t>Филиппова Татьяна Сергеевна</a:t>
            </a:r>
            <a:endParaRPr lang="ru-RU" sz="2400" b="1">
              <a:latin typeface="Arial"/>
              <a:ea typeface="Arial"/>
              <a:cs typeface="Times New Roman"/>
            </a:endParaRPr>
          </a:p>
          <a:p>
            <a:pPr>
              <a:defRPr/>
            </a:pPr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 bwMode="auto">
          <a:xfrm flipH="0" flipV="0">
            <a:off x="874478" y="648228"/>
            <a:ext cx="3174998" cy="32808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6511373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Как помочь природе восстановиться?!!</a:t>
            </a:r>
            <a:endParaRPr/>
          </a:p>
        </p:txBody>
      </p:sp>
      <p:sp>
        <p:nvSpPr>
          <p:cNvPr id="1732118420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/>
              <a:t>Добыча нефти обеспечивает значительную часть бюджета России и способствует экономическому росту. Но в то же время добыча нефти наносит серьезный ущерб лесным экосистемам. Для строительства буровых площадок, дорог, трубопроводов и другой инфраструктуры приходится вырубать огромные лесные массивы.</a:t>
            </a:r>
            <a:endParaRPr lang="ru-RU"/>
          </a:p>
          <a:p>
            <a:pPr marL="0" indent="0">
              <a:buFont typeface="Arial"/>
              <a:buNone/>
              <a:defRPr/>
            </a:pPr>
            <a:r>
              <a:rPr lang="ru-RU"/>
              <a:t>Лесовосстановление – очень трудоемкий и сложный процесс, которых требует большого количества рабочих и добровольцев для посадки деревьев, так как основная часть леса до сих пор высаживается ВРУЧНУЮ!!!!!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08743461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Нужно высадить 40 миллионов деревьев?!</a:t>
            </a:r>
            <a:br>
              <a:rPr lang="ru-RU"/>
            </a:br>
            <a:r>
              <a:rPr lang="ru-RU"/>
              <a:t>А Вы посадили два дерева и уже устали?!!!</a:t>
            </a:r>
            <a:endParaRPr/>
          </a:p>
        </p:txBody>
      </p:sp>
      <p:sp>
        <p:nvSpPr>
          <p:cNvPr id="1484728811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43163101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2485721" y="1825624"/>
            <a:ext cx="6563027" cy="44434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2153143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Решение есть!!! Обратитесь к нам!!!</a:t>
            </a:r>
            <a:endParaRPr/>
          </a:p>
        </p:txBody>
      </p:sp>
      <p:sp>
        <p:nvSpPr>
          <p:cNvPr id="16064587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/>
              <a:t>Проект ФУРШТАТСКИЙ МОНСТР предлагает уникальное роботизированное решение проблемы лесовосстановления вокруг заброшенных нефтяных скважин!</a:t>
            </a:r>
            <a:endParaRPr lang="ru-RU"/>
          </a:p>
          <a:p>
            <a:pPr marL="0" indent="0">
              <a:buFont typeface="Arial"/>
              <a:buNone/>
              <a:defRPr/>
            </a:pPr>
            <a:r>
              <a:rPr lang="ru-RU"/>
              <a:t>Применение роботизированного решения, разработанного в проекте ФУРШТАТСКИЙ МОНСТР, позволит повысить эффективность и ускорить процесс лесовосстановления, снизить его стоимость и обеспечить непрерывность!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ONLYOFFICE/7.4.1.36</Application>
  <DocSecurity>0</DocSecurity>
  <PresentationFormat>Widescreen</PresentationFormat>
  <Lines>0</Lines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Alexander Tanitschew</dc:creator>
  <cp:keywords/>
  <dc:description/>
  <dc:identifier/>
  <dc:language/>
  <cp:lastModifiedBy/>
  <cp:revision>3</cp:revision>
  <dcterms:created xsi:type="dcterms:W3CDTF">2024-05-10T12:26:26Z</dcterms:created>
  <dcterms:modified xsi:type="dcterms:W3CDTF">2024-05-11T13:53:55Z</dcterms:modified>
  <cp:category/>
  <cp:contentStatus/>
  <cp:version/>
</cp:coreProperties>
</file>