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33066C5-E959-4BBE-BB31-ABBD847B2A7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65D238-BFFD-4709-8203-494DCFEB05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3704" y="-1326265"/>
            <a:ext cx="7315200" cy="2595025"/>
          </a:xfrm>
        </p:spPr>
        <p:txBody>
          <a:bodyPr/>
          <a:lstStyle/>
          <a:p>
            <a:r>
              <a:rPr lang="ru-RU" dirty="0" smtClean="0"/>
              <a:t>УР-</a:t>
            </a:r>
            <a:r>
              <a:rPr lang="ru-RU" dirty="0" err="1" smtClean="0"/>
              <a:t>Кёрн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772816"/>
            <a:ext cx="7315200" cy="114463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4400" b="1" dirty="0">
                <a:solidFill>
                  <a:schemeClr val="tx1"/>
                </a:solidFill>
              </a:rPr>
              <a:t>Выполнили:</a:t>
            </a:r>
            <a:endParaRPr lang="ru-RU" sz="4400" dirty="0">
              <a:solidFill>
                <a:schemeClr val="tx1"/>
              </a:solidFill>
            </a:endParaRP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Ахметов </a:t>
            </a:r>
            <a:r>
              <a:rPr lang="ru-RU" sz="4400" dirty="0" err="1">
                <a:solidFill>
                  <a:schemeClr val="tx1"/>
                </a:solidFill>
              </a:rPr>
              <a:t>Данияр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Жандосович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Ученик школы интеллектуального развития «Мистер </a:t>
            </a:r>
            <a:r>
              <a:rPr lang="ru-RU" sz="4400" dirty="0" err="1">
                <a:solidFill>
                  <a:schemeClr val="tx1"/>
                </a:solidFill>
              </a:rPr>
              <a:t>Брейни</a:t>
            </a:r>
            <a:r>
              <a:rPr lang="ru-RU" sz="4400" dirty="0">
                <a:solidFill>
                  <a:schemeClr val="tx1"/>
                </a:solidFill>
              </a:rPr>
              <a:t>» </a:t>
            </a:r>
          </a:p>
          <a:p>
            <a:pPr algn="r"/>
            <a:r>
              <a:rPr lang="ru-RU" sz="4400" dirty="0" err="1">
                <a:solidFill>
                  <a:schemeClr val="tx1"/>
                </a:solidFill>
              </a:rPr>
              <a:t>Кудайбергенов</a:t>
            </a:r>
            <a:r>
              <a:rPr lang="ru-RU" sz="4400" dirty="0">
                <a:solidFill>
                  <a:schemeClr val="tx1"/>
                </a:solidFill>
              </a:rPr>
              <a:t> Алексей </a:t>
            </a:r>
            <a:r>
              <a:rPr lang="ru-RU" sz="4400" dirty="0" err="1">
                <a:solidFill>
                  <a:schemeClr val="tx1"/>
                </a:solidFill>
              </a:rPr>
              <a:t>Амантаевич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Ученик школы интеллектуального развития «Мистер </a:t>
            </a:r>
            <a:r>
              <a:rPr lang="ru-RU" sz="4400" dirty="0" err="1">
                <a:solidFill>
                  <a:schemeClr val="tx1"/>
                </a:solidFill>
              </a:rPr>
              <a:t>Брейни</a:t>
            </a:r>
            <a:r>
              <a:rPr lang="ru-RU" sz="4400" dirty="0">
                <a:solidFill>
                  <a:schemeClr val="tx1"/>
                </a:solidFill>
              </a:rPr>
              <a:t>»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4400" b="1" dirty="0">
                <a:solidFill>
                  <a:schemeClr val="tx1"/>
                </a:solidFill>
              </a:rPr>
              <a:t>Руководитель: </a:t>
            </a:r>
            <a:endParaRPr lang="ru-RU" sz="4400" dirty="0">
              <a:solidFill>
                <a:schemeClr val="tx1"/>
              </a:solidFill>
            </a:endParaRPr>
          </a:p>
          <a:p>
            <a:pPr algn="r"/>
            <a:r>
              <a:rPr lang="ru-RU" sz="4400" dirty="0" err="1">
                <a:solidFill>
                  <a:schemeClr val="tx1"/>
                </a:solidFill>
              </a:rPr>
              <a:t>Будрёнкина</a:t>
            </a:r>
            <a:r>
              <a:rPr lang="ru-RU" sz="4400" dirty="0">
                <a:solidFill>
                  <a:schemeClr val="tx1"/>
                </a:solidFill>
              </a:rPr>
              <a:t> Анастасия Владимировна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Преподаватель робототехники </a:t>
            </a:r>
            <a:endParaRPr lang="ru-RU" sz="4400" dirty="0" smtClean="0">
              <a:solidFill>
                <a:schemeClr val="tx1"/>
              </a:solidFill>
            </a:endParaRPr>
          </a:p>
          <a:p>
            <a:pPr algn="r"/>
            <a:r>
              <a:rPr lang="ru-RU" sz="4400" dirty="0" smtClean="0">
                <a:solidFill>
                  <a:schemeClr val="tx1"/>
                </a:solidFill>
              </a:rPr>
              <a:t>школы </a:t>
            </a:r>
            <a:r>
              <a:rPr lang="ru-RU" sz="4400" dirty="0">
                <a:solidFill>
                  <a:schemeClr val="tx1"/>
                </a:solidFill>
              </a:rPr>
              <a:t>интеллектуального развития «Мистер </a:t>
            </a:r>
            <a:r>
              <a:rPr lang="ru-RU" sz="4400" dirty="0" err="1">
                <a:solidFill>
                  <a:schemeClr val="tx1"/>
                </a:solidFill>
              </a:rPr>
              <a:t>Брейни</a:t>
            </a:r>
            <a:r>
              <a:rPr lang="ru-RU" sz="4400" dirty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4400" dirty="0"/>
              <a:t>г. Тюмень,</a:t>
            </a:r>
          </a:p>
          <a:p>
            <a:pPr algn="r"/>
            <a:r>
              <a:rPr lang="ru-RU" sz="4400" dirty="0"/>
              <a:t> 2024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Анастасия\Downloads\IMG_20240426_204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324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2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76672"/>
            <a:ext cx="3873624" cy="33124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Умный робот-Керн собран на базе конструктора </a:t>
            </a:r>
            <a:r>
              <a:rPr lang="en-US" dirty="0"/>
              <a:t>MINDSTORMS EV</a:t>
            </a:r>
            <a:r>
              <a:rPr lang="ru-RU" dirty="0"/>
              <a:t>3. </a:t>
            </a:r>
          </a:p>
          <a:p>
            <a:r>
              <a:rPr lang="ru-RU" dirty="0"/>
              <a:t>В модели управление осуществляется за счет модуля, передвигается робот при помощи двух больших моторов на колесном ходу. Регулируют его движение два датчика цвета.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3960440" cy="295232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6877" y="4077072"/>
            <a:ext cx="395110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7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965" y="3861048"/>
            <a:ext cx="3657600" cy="23763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Третий </a:t>
            </a:r>
            <a:r>
              <a:rPr lang="ru-RU" dirty="0"/>
              <a:t>большой мотор позволяет изменять положение манипулятора по вертикали. </a:t>
            </a:r>
            <a:r>
              <a:rPr lang="ru-RU" dirty="0" smtClean="0"/>
              <a:t>Средний </a:t>
            </a:r>
            <a:r>
              <a:rPr lang="ru-RU" dirty="0"/>
              <a:t>мотор управляет захватом манипулятора, который работает при помощи червячной передачи  и системы рычагов. Концы захвата оснащены прорезиненными деталями для лучшего сцепления с керном.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47864" y="548681"/>
            <a:ext cx="2016224" cy="29523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1"/>
            <a:ext cx="22233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1"/>
            <a:ext cx="2232248" cy="296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1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797152"/>
            <a:ext cx="7315200" cy="151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Принцип </a:t>
            </a:r>
            <a:r>
              <a:rPr lang="ru-RU" dirty="0"/>
              <a:t>действия у робота прост, по нажатию одной из кнопок модуля он едет до заданного «перекрестка»-места где ему нужно развернуться и забрать необходимую пробу. Затем он возвращается и отдает ее лаборанту.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600302"/>
            <a:ext cx="4680520" cy="33123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04" y="600302"/>
            <a:ext cx="24945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69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</TotalTime>
  <Words>135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Перспектива</vt:lpstr>
      <vt:lpstr>УР-Кёрн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УР-Кёрн</dc:title>
  <dc:creator>Анастасия</dc:creator>
  <cp:lastModifiedBy>Анастасия</cp:lastModifiedBy>
  <cp:revision>2</cp:revision>
  <dcterms:created xsi:type="dcterms:W3CDTF">2024-05-13T20:10:36Z</dcterms:created>
  <dcterms:modified xsi:type="dcterms:W3CDTF">2024-05-13T20:23:00Z</dcterms:modified>
</cp:coreProperties>
</file>