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8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2" autoAdjust="0"/>
  </p:normalViewPr>
  <p:slideViewPr>
    <p:cSldViewPr>
      <p:cViewPr varScale="1">
        <p:scale>
          <a:sx n="111" d="100"/>
          <a:sy n="111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8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3B87A-DF01-4662-9104-CF9901C707F7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87E3-1FE9-48B1-BEC0-C4D9AA9A6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39"/>
            <a:ext cx="8496944" cy="153234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R0B0P1kE – сегментированный робот с оптическим анализатором - прототип для манипулятора и автономного подводного робота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1" y="1268760"/>
            <a:ext cx="2603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i="1" dirty="0" smtClean="0"/>
              <a:t>Δύναμη στην ευελιξία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8707" y="1219112"/>
            <a:ext cx="2633852" cy="1003755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2119" y="1159915"/>
            <a:ext cx="5928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Смакоуз</a:t>
            </a:r>
            <a:r>
              <a:rPr lang="ru-RU" dirty="0" smtClean="0"/>
              <a:t> Мария Юрьевна, ЧУОШ "ЛОГОС М"</a:t>
            </a:r>
          </a:p>
          <a:p>
            <a:r>
              <a:rPr lang="ru-RU" dirty="0" smtClean="0"/>
              <a:t>Бачурин Артём </a:t>
            </a:r>
            <a:r>
              <a:rPr lang="ru-RU" dirty="0" err="1" smtClean="0"/>
              <a:t>Николаевич,ЧУОШ</a:t>
            </a:r>
            <a:r>
              <a:rPr lang="ru-RU" dirty="0" smtClean="0"/>
              <a:t> "ЛОГОС М«</a:t>
            </a:r>
          </a:p>
          <a:p>
            <a:r>
              <a:rPr lang="ru-RU" dirty="0" smtClean="0"/>
              <a:t>Научный руководитель к.ф.-м.н. Богданов Сергей </a:t>
            </a:r>
            <a:r>
              <a:rPr lang="ru-RU" dirty="0" err="1" smtClean="0"/>
              <a:t>Витальевич,ЧУОШ</a:t>
            </a:r>
            <a:r>
              <a:rPr lang="ru-RU" dirty="0" smtClean="0"/>
              <a:t> "ЛОГОС М"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633261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638" y="3861048"/>
            <a:ext cx="8567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Исследование промышленных и природных резервуаров: оптический анализ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in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Vivo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позволит заменить взятие проб и доставку для анализа в лабораторию на специальный анализ, в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т.ч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 по нефти::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Определение типа и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ароматизированности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нефти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Получение качественных и количественных показателей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Среднее содержание метиленовых групп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Приблизительно оценить октановое числе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Регистрация соединений, содержащих серу и кислород. 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Области применения робота</a:t>
            </a:r>
          </a:p>
        </p:txBody>
      </p:sp>
      <p:pic>
        <p:nvPicPr>
          <p:cNvPr id="6" name="Рисунок 5" descr="Заказать фотоколориметр Экотест-2020-8 выгодно в «НВ-Лаб Москва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38437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Заказать фотометр Эконикс-Эксперт Эксперт-003 «Стандарт» выгодно в «НВ-Лаб  Москва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5710"/>
            <a:ext cx="2864471" cy="2262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63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02" y="4725144"/>
            <a:ext cx="8567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Манипуляторы для лабораторных исследований и промышленности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Области применения робота</a:t>
            </a:r>
          </a:p>
        </p:txBody>
      </p:sp>
      <p:pic>
        <p:nvPicPr>
          <p:cNvPr id="8" name="Picture 9" descr="Вытяжные шкафы модульные серии ШВМРХ радиохимические с камерой из  нержавеющей стали и с перчатками :: Сигмала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6311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Коллаборативные роботы. Обзор ведущих произв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46406"/>
            <a:ext cx="4797542" cy="26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6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9486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1.	Реализован механизм с 6 сервомашинами, с коэффициентами передачи 28/56 и 28/28, что соответствует поворотам сегментов на 45° и 90° в каждом направлении (по и против часовой стрелки)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2.	Подключен датчик цвета AS7341 c 8 каналами в видимом диапазоне спектра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3.	Написан код движения робота с распознаванием цветов, выводом данных на монитор (компьютер, смартфон) и разными реакциями на различные цвета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4.	Предложены варианты использования робота как манипулятора и автономного подводного робота для исследование природных водоемов и резервуаров с нефтепродуктами и другими жидкостями.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Полученные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5840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6606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1. Basheer, Al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Arsh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. Role of Soft Robots in the Industries. Online Journal of. 2022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г., Т. 1, 4.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News provided by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</a:rPr>
              <a:t>Reportlinker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, Apr 09, 2020.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3. AS7341 - 11 - Channel Spectra Color Sensor. [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 Интернете]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https://ams.com/as7341.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Производство лабораторного оборудования и приборов серии «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Экотест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». [В Интернете]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https://econix.com.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ФОТОМЕТР Эксперт - 003. [В Интернете]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https://www.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эксперт-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фотометр.рф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6. Оптоэлектронные методы измерения и контроля технологических параметров нефти и нефтепродуктов.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Н.Р.Рахимов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, В.А. Жмудь,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В.А.Трушин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, И.Л. Рева, И.А.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Сатволдиев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 12, 2015 г., АВТОМ АТИК А И ПРОГРАММ НАЯ ИНЖЕНЕРИЯ, Т. 2.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0992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Чертежи, схемы, файлы на депозитарии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951" y="5949280"/>
            <a:ext cx="443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https://github.com/DrOnkel/YausaRoboFish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1828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F8FE742-CFB9-4C8C-AFE9-6B18D0F054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5536" y="773996"/>
            <a:ext cx="8513802" cy="1969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807" tIns="60904" rIns="121807" bIns="609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b="1" i="1" dirty="0" smtClean="0"/>
              <a:t>Рынок «Мягких роботов» – рост 37%;  в год (с 2019 года):</a:t>
            </a:r>
            <a:br>
              <a:rPr lang="ru-RU" sz="2400" b="1" i="1" dirty="0" smtClean="0"/>
            </a:br>
            <a:r>
              <a:rPr lang="ru-RU" sz="2400" b="1" i="1" dirty="0" smtClean="0"/>
              <a:t>Роботизированные мышцы</a:t>
            </a:r>
            <a:br>
              <a:rPr lang="ru-RU" sz="2400" b="1" i="1" dirty="0" smtClean="0"/>
            </a:br>
            <a:r>
              <a:rPr lang="ru-RU" sz="2400" b="1" i="1" dirty="0" smtClean="0"/>
              <a:t>Роботы – протезы</a:t>
            </a:r>
            <a:br>
              <a:rPr lang="ru-RU" sz="2400" b="1" i="1" dirty="0" smtClean="0"/>
            </a:br>
            <a:r>
              <a:rPr lang="ru-RU" sz="2400" b="1" i="1" dirty="0" smtClean="0"/>
              <a:t>Роботы- подводники </a:t>
            </a:r>
            <a:r>
              <a:rPr lang="ru-RU" sz="2400" b="1" i="1" dirty="0" err="1" smtClean="0"/>
              <a:t>Коллаборативные</a:t>
            </a:r>
            <a:r>
              <a:rPr lang="ru-RU" sz="2400" b="1" i="1" dirty="0" smtClean="0"/>
              <a:t> системы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ru-RU" sz="2400" b="1" i="1" dirty="0" smtClean="0"/>
              <a:t>Промышленные и лабораторные манипуляторы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Актуальность проекта</a:t>
            </a:r>
            <a:endParaRPr lang="ru-RU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" y="2785015"/>
            <a:ext cx="4947261" cy="38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03920" y="3227865"/>
            <a:ext cx="32466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Мы сконструируем и построим прототип сегментарного робота, который можно будет использовать и как манипулятор, и как основу для глубоководного робота с  манипулятором и оптическим датчиком – колориметром на отражение и пропускание света.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7744" y="2708920"/>
            <a:ext cx="3090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проекта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48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Существующие решения имеют недостатки: неоднозначность положения, проблема кручения, отсутствие обратной связи.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7" y="4086531"/>
            <a:ext cx="4696346" cy="26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980728"/>
            <a:ext cx="626341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4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6606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Провести анализ существующих решений по «мягким» и сегментарным роботам</a:t>
            </a:r>
          </a:p>
          <a:p>
            <a:r>
              <a:rPr lang="ru-RU" sz="2000" dirty="0" smtClean="0"/>
              <a:t>2. Выбрать тип робота, реализация прототипа которого нам по </a:t>
            </a:r>
            <a:r>
              <a:rPr lang="ru-RU" sz="2000" dirty="0" err="1" smtClean="0"/>
              <a:t>симлам</a:t>
            </a:r>
            <a:endParaRPr lang="ru-RU" sz="2000" dirty="0" smtClean="0"/>
          </a:p>
          <a:p>
            <a:r>
              <a:rPr lang="ru-RU" sz="2000" dirty="0" smtClean="0"/>
              <a:t>3. Провести анализ существующих решений дистанционного анализа веществ оптическими методами</a:t>
            </a:r>
          </a:p>
          <a:p>
            <a:r>
              <a:rPr lang="ru-RU" sz="2000" dirty="0" smtClean="0"/>
              <a:t>4. Разработать механотронику робота, делая основной упор на использование готовых деталей.</a:t>
            </a:r>
          </a:p>
          <a:p>
            <a:r>
              <a:rPr lang="ru-RU" sz="2000" dirty="0" smtClean="0"/>
              <a:t>5. Выбрать контроллер для управления роботом  из среды Arduino или ESP.</a:t>
            </a:r>
          </a:p>
          <a:p>
            <a:r>
              <a:rPr lang="ru-RU" sz="2000" dirty="0" smtClean="0"/>
              <a:t>6. Провести лабораторные испытания нашего робота </a:t>
            </a:r>
          </a:p>
          <a:p>
            <a:r>
              <a:rPr lang="ru-RU" sz="2000" dirty="0" smtClean="0"/>
              <a:t>7. Разработать и сконструировать захват для нашего робота для сбора железо- марганцевых конкреций в океане или вредного мусора в нашей реке Яуза.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Задачи проекта </a:t>
            </a:r>
            <a:r>
              <a:rPr lang="en-US" sz="3600" b="1" i="1" dirty="0" smtClean="0"/>
              <a:t>:</a:t>
            </a:r>
            <a:endParaRPr lang="en-US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8924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684" y="5450574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Мы выбрали оптический модуль с 16 фотоприемниками с интерференционными фильтрами AS7341. Диаграмма чувствительности сенсора.</a:t>
            </a: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Выбор оптического сенсора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9571"/>
            <a:ext cx="8490493" cy="41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8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229200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Контроллер Arduino Nano, 6 сервомашин MG – 92B  (момент 3 кГ*см, угловая скорость  900 ° / с),  оптический датчик  AS-7341 (16 фотодиодов с интерференционными фильтрами ( 4х4).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Принципиальная схема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63568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8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65304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Конструирование деталей в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TinkerCad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Механика робота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3" y="762962"/>
            <a:ext cx="6606501" cy="533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84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32" y="4725144"/>
            <a:ext cx="8722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1- отпечатанные на фотополимерном принтере крепления сервомашин, 2- отпечатанные на </a:t>
            </a:r>
            <a:r>
              <a:rPr lang="en-US" sz="2000" dirty="0" smtClean="0"/>
              <a:t>FDM </a:t>
            </a:r>
            <a:r>
              <a:rPr lang="ru-RU" sz="2000" dirty="0" smtClean="0"/>
              <a:t>принтере шестерни, 3 – крепления, отпечатанные на </a:t>
            </a:r>
            <a:r>
              <a:rPr lang="en-US" sz="2000" dirty="0" smtClean="0"/>
              <a:t>FDM </a:t>
            </a:r>
            <a:r>
              <a:rPr lang="ru-RU" sz="2000" dirty="0" smtClean="0"/>
              <a:t>принтере, 4 – сервомашины, 5 – оптический сенсор, 6 - детали </a:t>
            </a:r>
            <a:r>
              <a:rPr lang="en-US" sz="2000" dirty="0" smtClean="0"/>
              <a:t>Lego</a:t>
            </a:r>
            <a:r>
              <a:rPr lang="ru-RU" sz="2000" dirty="0" smtClean="0"/>
              <a:t> 99009 и 99010, 7 – ферма из деталей </a:t>
            </a:r>
            <a:r>
              <a:rPr lang="en-US" sz="2000" dirty="0" smtClean="0"/>
              <a:t>Lego</a:t>
            </a:r>
            <a:endParaRPr lang="en-US" sz="32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Конструкция робота</a:t>
            </a:r>
            <a:endParaRPr lang="ru-RU" sz="36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48464" cy="277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8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01" y="6165304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Блок – схема алгоритма 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Программное обеспечение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4" y="1124745"/>
            <a:ext cx="277797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85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R0B0P1kE – сегментированный робот с оптическим анализатором - прототип для манипулятора и автономного подводного робота </vt:lpstr>
      <vt:lpstr>Рынок «Мягких роботов» – рост 37%;  в год (с 2019 года): Роботизированные мышцы Роботы – протезы Роботы- подводники Коллаборативные системы Промышленные и лабораторные манипуляторы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R0B0P1kE – сегментированный робот с оптическим анализатором - прототип для манипулятора и автономного подводного робота</dc:title>
  <dc:creator>ydom</dc:creator>
  <cp:lastModifiedBy>ydom</cp:lastModifiedBy>
  <cp:revision>4</cp:revision>
  <dcterms:created xsi:type="dcterms:W3CDTF">2024-05-18T18:24:51Z</dcterms:created>
  <dcterms:modified xsi:type="dcterms:W3CDTF">2024-05-18T19:05:51Z</dcterms:modified>
</cp:coreProperties>
</file>