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226" r:id="rId2"/>
    <p:sldId id="2395" r:id="rId3"/>
    <p:sldId id="2524" r:id="rId4"/>
    <p:sldId id="2520" r:id="rId5"/>
    <p:sldId id="2358" r:id="rId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7F7F7"/>
    <a:srgbClr val="000000"/>
    <a:srgbClr val="F4F4F4"/>
    <a:srgbClr val="F6F8F7"/>
    <a:srgbClr val="F4F2F5"/>
    <a:srgbClr val="FBF9FC"/>
    <a:srgbClr val="FAF8FC"/>
    <a:srgbClr val="B8BBC1"/>
    <a:srgbClr val="F4F3F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6118" autoAdjust="0"/>
  </p:normalViewPr>
  <p:slideViewPr>
    <p:cSldViewPr snapToObjects="1">
      <p:cViewPr>
        <p:scale>
          <a:sx n="41" d="100"/>
          <a:sy n="41" d="100"/>
        </p:scale>
        <p:origin x="-1854" y="-768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9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change the</a:t>
            </a:r>
            <a:r>
              <a:rPr lang="en-US" baseline="0" dirty="0" smtClean="0"/>
              <a:t> image behind</a:t>
            </a:r>
            <a:r>
              <a:rPr lang="en-US" dirty="0" smtClean="0"/>
              <a:t> the Mock up.</a:t>
            </a:r>
          </a:p>
          <a:p>
            <a:r>
              <a:rPr lang="en-US" dirty="0" smtClean="0"/>
              <a:t>Select the layer - &gt; Right</a:t>
            </a:r>
            <a:r>
              <a:rPr lang="en-US" baseline="0" dirty="0" smtClean="0"/>
              <a:t> Click -&gt; Send to Back -&gt; Delete the image -&gt; Drag &amp; Drop your Own Picture -&gt; Send to Back (again)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change the</a:t>
            </a:r>
            <a:r>
              <a:rPr lang="en-US" baseline="0" dirty="0" smtClean="0"/>
              <a:t> image behind</a:t>
            </a:r>
            <a:r>
              <a:rPr lang="en-US" dirty="0" smtClean="0"/>
              <a:t> the Mock up.</a:t>
            </a:r>
          </a:p>
          <a:p>
            <a:r>
              <a:rPr lang="en-US" dirty="0" smtClean="0"/>
              <a:t>Select the layer - &gt; Right</a:t>
            </a:r>
            <a:r>
              <a:rPr lang="en-US" baseline="0" dirty="0" smtClean="0"/>
              <a:t> Click -&gt; Send to Back -&gt; Delete the image -&gt; Drag &amp; Drop your Own Picture -&gt; Send to Back (again)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288768" y="2560321"/>
            <a:ext cx="5669280" cy="85953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24281" y="5151119"/>
            <a:ext cx="9903920" cy="75724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3579493" y="5151119"/>
            <a:ext cx="9903920" cy="75724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704176" y="3297336"/>
            <a:ext cx="10553700" cy="90511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886670" y="2066657"/>
            <a:ext cx="5018049" cy="89062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598076" y="3314699"/>
            <a:ext cx="6126480" cy="7756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73" y="5255"/>
            <a:ext cx="1218886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201379" y="6858000"/>
            <a:ext cx="12188861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72" y="5254"/>
            <a:ext cx="11884098" cy="137107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417425" y="0"/>
            <a:ext cx="11972815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901" r:id="rId2"/>
    <p:sldLayoutId id="2147483966" r:id="rId3"/>
    <p:sldLayoutId id="2147483986" r:id="rId4"/>
    <p:sldLayoutId id="2147483968" r:id="rId5"/>
    <p:sldLayoutId id="2147483906" r:id="rId6"/>
    <p:sldLayoutId id="2147483959" r:id="rId7"/>
    <p:sldLayoutId id="2147483985" r:id="rId8"/>
    <p:sldLayoutId id="2147483987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707390" y="2342924"/>
            <a:ext cx="2579243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600" b="1" spc="600" dirty="0" smtClean="0">
                <a:solidFill>
                  <a:srgbClr val="F7F7F7"/>
                </a:solidFill>
                <a:latin typeface="Montserrat" charset="0"/>
                <a:ea typeface="Montserrat" charset="0"/>
                <a:cs typeface="Montserrat" charset="0"/>
              </a:rPr>
              <a:t>simple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980" y="4232684"/>
            <a:ext cx="13883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600" dirty="0" smtClean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Автоматическая пожарная </a:t>
            </a:r>
            <a:r>
              <a:rPr lang="ru-RU" sz="6000" b="1" spc="600" dirty="0" smtClean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машина «Водолей </a:t>
            </a:r>
            <a:r>
              <a:rPr lang="en-US" sz="6000" b="1" spc="600" dirty="0" smtClean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M1</a:t>
            </a:r>
            <a:r>
              <a:rPr lang="ru-RU" sz="6000" b="1" spc="600" dirty="0" smtClean="0">
                <a:solidFill>
                  <a:schemeClr val="accent1"/>
                </a:solidFill>
                <a:latin typeface="Montserrat" charset="0"/>
                <a:ea typeface="Montserrat" charset="0"/>
                <a:cs typeface="Montserrat" charset="0"/>
              </a:rPr>
              <a:t>»</a:t>
            </a:r>
            <a:endParaRPr lang="en-US" sz="6000" b="1" spc="600" dirty="0" smtClean="0">
              <a:solidFill>
                <a:schemeClr val="accent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3745" y="6846276"/>
            <a:ext cx="9856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baseline="-25000" dirty="0" smtClean="0">
                <a:latin typeface="Montserrat Light" charset="0"/>
                <a:ea typeface="Montserrat Light" charset="0"/>
                <a:cs typeface="Montserrat Light" charset="0"/>
              </a:rPr>
              <a:t>Творческий проект</a:t>
            </a:r>
            <a:endParaRPr lang="en-US" sz="7200" baseline="-25000" dirty="0" smtClean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5" name="Picture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314"/>
            <a:ext cx="6644708" cy="3244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3745" y="8686800"/>
            <a:ext cx="9976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baseline="-25000" dirty="0" smtClean="0">
                <a:latin typeface="Montserrat Light" charset="0"/>
                <a:ea typeface="Montserrat Light" charset="0"/>
                <a:cs typeface="Montserrat Light" charset="0"/>
              </a:rPr>
              <a:t>Над проектом работал:</a:t>
            </a:r>
          </a:p>
          <a:p>
            <a:pPr algn="ctr">
              <a:lnSpc>
                <a:spcPct val="150000"/>
              </a:lnSpc>
            </a:pPr>
            <a:r>
              <a:rPr lang="ru-RU" sz="7200" baseline="-25000" dirty="0" smtClean="0">
                <a:latin typeface="Montserrat Light" charset="0"/>
                <a:ea typeface="Montserrat Light" charset="0"/>
                <a:cs typeface="Montserrat Light" charset="0"/>
              </a:rPr>
              <a:t>Калинин Захар</a:t>
            </a:r>
            <a:endParaRPr lang="en-US" sz="7200" baseline="-25000" dirty="0" smtClean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3400" y="1370417"/>
            <a:ext cx="163390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7F7F7"/>
                </a:solidFill>
                <a:latin typeface="Montserrat" charset="0"/>
                <a:ea typeface="Montserrat" charset="0"/>
                <a:cs typeface="Montserrat" charset="0"/>
              </a:rPr>
              <a:t>Welcome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4280" y="1993827"/>
            <a:ext cx="1768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Внешний вид конструкции</a:t>
            </a:r>
            <a:endParaRPr lang="en-US" sz="48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4281" y="3657600"/>
            <a:ext cx="618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600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Описание</a:t>
            </a:r>
            <a:endParaRPr lang="en-US" sz="2800" b="1" spc="600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4281" y="5134818"/>
            <a:ext cx="7061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Машина изготовлена из конструктора </a:t>
            </a:r>
            <a:r>
              <a:rPr lang="en-US" sz="2400" dirty="0"/>
              <a:t>Lego </a:t>
            </a:r>
            <a:r>
              <a:rPr lang="en-US" sz="2400" dirty="0" err="1"/>
              <a:t>Mindstorms</a:t>
            </a:r>
            <a:r>
              <a:rPr lang="en-US" sz="2400" dirty="0"/>
              <a:t> </a:t>
            </a:r>
            <a:r>
              <a:rPr lang="en-US" sz="2400" dirty="0" smtClean="0"/>
              <a:t>EV3</a:t>
            </a:r>
            <a:r>
              <a:rPr lang="ru-RU" sz="2400" dirty="0" smtClean="0"/>
              <a:t> и дополнительных деталей конструктора </a:t>
            </a:r>
            <a:r>
              <a:rPr lang="ru-RU" sz="2400" dirty="0" err="1" smtClean="0"/>
              <a:t>Лего</a:t>
            </a:r>
            <a:r>
              <a:rPr lang="ru-RU" sz="2400" dirty="0" smtClean="0"/>
              <a:t> Техник. Управление движением конструкции </a:t>
            </a:r>
            <a:r>
              <a:rPr lang="ru-RU" sz="2400" dirty="0"/>
              <a:t>производится при помощи пульта на ИК-лучах. </a:t>
            </a:r>
            <a:endParaRPr lang="en-US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0" name="Picture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03" y="4419600"/>
            <a:ext cx="11484832" cy="64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74600" y="673848"/>
            <a:ext cx="241419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7F7F7"/>
                </a:solidFill>
                <a:latin typeface="Montserrat" charset="0"/>
                <a:ea typeface="Montserrat" charset="0"/>
                <a:cs typeface="Montserrat" charset="0"/>
              </a:rPr>
              <a:t>workstation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25" y="3758234"/>
            <a:ext cx="12040851" cy="6772978"/>
          </a:xfrm>
        </p:spPr>
      </p:pic>
      <p:sp>
        <p:nvSpPr>
          <p:cNvPr id="9" name="TextBox 8"/>
          <p:cNvSpPr txBox="1"/>
          <p:nvPr/>
        </p:nvSpPr>
        <p:spPr>
          <a:xfrm>
            <a:off x="2066769" y="2143480"/>
            <a:ext cx="1668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Сборка конструкции</a:t>
            </a:r>
            <a:endParaRPr lang="en-US" sz="48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95" y="3429000"/>
            <a:ext cx="7061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Montserrat Light" charset="0"/>
                <a:ea typeface="Montserrat Light" charset="0"/>
                <a:cs typeface="Montserrat Light" charset="0"/>
              </a:rPr>
              <a:t>Конструкция имеет три отсека для размещения емкости с водой, блока управления моторами </a:t>
            </a:r>
            <a:r>
              <a:rPr lang="en-US" sz="2400" dirty="0" smtClean="0">
                <a:latin typeface="Montserrat Light" charset="0"/>
                <a:ea typeface="Montserrat Light" charset="0"/>
                <a:cs typeface="Montserrat Light" charset="0"/>
              </a:rPr>
              <a:t>EV3 </a:t>
            </a:r>
            <a:r>
              <a:rPr lang="ru-RU" sz="2400" dirty="0" smtClean="0">
                <a:latin typeface="Montserrat Light" charset="0"/>
                <a:ea typeface="Montserrat Light" charset="0"/>
                <a:cs typeface="Montserrat Light" charset="0"/>
              </a:rPr>
              <a:t>и блока на микроконтроллере </a:t>
            </a:r>
            <a:r>
              <a:rPr lang="en-US" sz="2400" dirty="0" err="1" smtClean="0">
                <a:latin typeface="Montserrat Light" charset="0"/>
                <a:ea typeface="Montserrat Light" charset="0"/>
                <a:cs typeface="Montserrat Light" charset="0"/>
              </a:rPr>
              <a:t>Arduino</a:t>
            </a:r>
            <a:r>
              <a:rPr lang="ru-RU" sz="2400" dirty="0" smtClean="0">
                <a:latin typeface="Montserrat Light" charset="0"/>
                <a:ea typeface="Montserrat Light" charset="0"/>
                <a:cs typeface="Montserrat Light" charset="0"/>
              </a:rPr>
              <a:t>, </a:t>
            </a:r>
            <a:r>
              <a:rPr lang="ru-RU" sz="2400" dirty="0" smtClean="0">
                <a:latin typeface="Montserrat Light" charset="0"/>
                <a:ea typeface="Montserrat Light" charset="0"/>
                <a:cs typeface="Montserrat Light" charset="0"/>
              </a:rPr>
              <a:t>М</a:t>
            </a:r>
            <a:r>
              <a:rPr lang="ru-RU" sz="2400" dirty="0" smtClean="0">
                <a:latin typeface="Montserrat Light" charset="0"/>
                <a:ea typeface="Montserrat Light" charset="0"/>
                <a:cs typeface="Montserrat Light" charset="0"/>
              </a:rPr>
              <a:t>икроконтроллер </a:t>
            </a:r>
            <a:r>
              <a:rPr lang="en-US" sz="2400" dirty="0" err="1" smtClean="0">
                <a:latin typeface="Montserrat Light" charset="0"/>
                <a:ea typeface="Montserrat Light" charset="0"/>
                <a:cs typeface="Montserrat Light" charset="0"/>
              </a:rPr>
              <a:t>Arduino</a:t>
            </a:r>
            <a:r>
              <a:rPr lang="ru-RU" sz="2400" dirty="0" smtClean="0">
                <a:latin typeface="Montserrat Light" charset="0"/>
                <a:ea typeface="Montserrat Light" charset="0"/>
                <a:cs typeface="Montserrat Light" charset="0"/>
              </a:rPr>
              <a:t> используется для включения и выключения насоса, а так же для замера уровня газа. В случае превышения порового значения, </a:t>
            </a:r>
            <a:r>
              <a:rPr lang="en-US" sz="2400" dirty="0" smtClean="0">
                <a:latin typeface="Montserrat Light" charset="0"/>
                <a:ea typeface="Montserrat Light" charset="0"/>
                <a:cs typeface="Montserrat Light" charset="0"/>
              </a:rPr>
              <a:t> </a:t>
            </a:r>
            <a:r>
              <a:rPr lang="ru-RU" sz="2400" dirty="0" smtClean="0">
                <a:latin typeface="Montserrat Light" charset="0"/>
                <a:ea typeface="Montserrat Light" charset="0"/>
                <a:cs typeface="Montserrat Light" charset="0"/>
              </a:rPr>
              <a:t>включается звуковая сирена.  </a:t>
            </a:r>
            <a:endParaRPr lang="en-US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9456" y="1389504"/>
            <a:ext cx="618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600" dirty="0" smtClean="0">
                <a:solidFill>
                  <a:schemeClr val="tx2"/>
                </a:solidFill>
                <a:latin typeface="Montserrat Medium" charset="0"/>
                <a:ea typeface="Montserrat Medium" charset="0"/>
                <a:cs typeface="Montserrat Medium" charset="0"/>
              </a:rPr>
              <a:t>Этапы работы над проектом</a:t>
            </a:r>
            <a:endParaRPr lang="en-US" sz="2400" spc="600" dirty="0" smtClean="0">
              <a:solidFill>
                <a:schemeClr val="tx2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54"/>
            <a:ext cx="12201378" cy="9190648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379" y="4544263"/>
            <a:ext cx="12176271" cy="9171736"/>
          </a:xfrm>
        </p:spPr>
      </p:pic>
      <p:grpSp>
        <p:nvGrpSpPr>
          <p:cNvPr id="6" name="Group 5"/>
          <p:cNvGrpSpPr/>
          <p:nvPr/>
        </p:nvGrpSpPr>
        <p:grpSpPr>
          <a:xfrm>
            <a:off x="301625" y="8151835"/>
            <a:ext cx="11397037" cy="5040454"/>
            <a:chOff x="395837" y="7789207"/>
            <a:chExt cx="11397037" cy="5040454"/>
          </a:xfrm>
        </p:grpSpPr>
        <p:sp>
          <p:nvSpPr>
            <p:cNvPr id="18" name="TextBox 17"/>
            <p:cNvSpPr txBox="1"/>
            <p:nvPr/>
          </p:nvSpPr>
          <p:spPr>
            <a:xfrm>
              <a:off x="395837" y="9167587"/>
              <a:ext cx="11397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Перспективы развития проекта</a:t>
              </a:r>
              <a:endParaRPr lang="en-US" sz="48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00824" y="7789207"/>
              <a:ext cx="6187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spc="600" dirty="0" smtClean="0">
                  <a:solidFill>
                    <a:schemeClr val="tx2"/>
                  </a:solidFill>
                  <a:latin typeface="Montserrat Medium" charset="0"/>
                  <a:ea typeface="Montserrat Medium" charset="0"/>
                  <a:cs typeface="Montserrat Medium" charset="0"/>
                </a:rPr>
                <a:t>Перспективы </a:t>
              </a:r>
              <a:endParaRPr lang="en-US" sz="2400" spc="600" dirty="0" smtClean="0">
                <a:solidFill>
                  <a:schemeClr val="tx2"/>
                </a:solidFill>
                <a:latin typeface="Montserrat Medium" charset="0"/>
                <a:ea typeface="Montserrat Medium" charset="0"/>
                <a:cs typeface="Montserrat Medium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63389" y="10521337"/>
              <a:ext cx="706193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dirty="0" smtClean="0">
                  <a:latin typeface="Montserrat Light" charset="0"/>
                  <a:ea typeface="Montserrat Light" charset="0"/>
                  <a:cs typeface="Montserrat Light" charset="0"/>
                </a:rPr>
                <a:t>В дальнейшем я планирую установить датчики для обнаружения тепла, для того чтобы машина сама определяла в каком месте нужно тушить </a:t>
              </a:r>
              <a:r>
                <a:rPr lang="ru-RU" sz="2400" dirty="0" smtClean="0">
                  <a:latin typeface="Montserrat Light" charset="0"/>
                  <a:ea typeface="Montserrat Light" charset="0"/>
                  <a:cs typeface="Montserrat Light" charset="0"/>
                </a:rPr>
                <a:t>очаг воспламенения</a:t>
              </a:r>
              <a:endParaRPr lang="en-US" sz="24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65628" y="11603421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597289" y="1319864"/>
            <a:ext cx="11397037" cy="4282116"/>
            <a:chOff x="395836" y="7967636"/>
            <a:chExt cx="11397037" cy="4282116"/>
          </a:xfrm>
        </p:grpSpPr>
        <p:sp>
          <p:nvSpPr>
            <p:cNvPr id="23" name="TextBox 22"/>
            <p:cNvSpPr txBox="1"/>
            <p:nvPr/>
          </p:nvSpPr>
          <p:spPr>
            <a:xfrm>
              <a:off x="395836" y="7967636"/>
              <a:ext cx="11397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Дизайн машины</a:t>
              </a:r>
              <a:endParaRPr lang="en-US" sz="48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2972" y="9019406"/>
              <a:ext cx="7061930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dirty="0" smtClean="0">
                  <a:latin typeface="Montserrat Light" charset="0"/>
                  <a:ea typeface="Montserrat Light" charset="0"/>
                  <a:cs typeface="Montserrat Light" charset="0"/>
                </a:rPr>
                <a:t>В процессе доработки конструкции дизайн </a:t>
              </a:r>
              <a:r>
                <a:rPr lang="ru-RU" sz="2400" dirty="0">
                  <a:latin typeface="Montserrat Light" charset="0"/>
                  <a:ea typeface="Montserrat Light" charset="0"/>
                  <a:cs typeface="Montserrat Light" charset="0"/>
                </a:rPr>
                <a:t>машины </a:t>
              </a:r>
              <a:r>
                <a:rPr lang="ru-RU" sz="2400" dirty="0" smtClean="0">
                  <a:latin typeface="Montserrat Light" charset="0"/>
                  <a:ea typeface="Montserrat Light" charset="0"/>
                  <a:cs typeface="Montserrat Light" charset="0"/>
                </a:rPr>
                <a:t> может существенно </a:t>
              </a:r>
              <a:r>
                <a:rPr lang="ru-RU" sz="2400" dirty="0" smtClean="0">
                  <a:latin typeface="Montserrat Light" charset="0"/>
                  <a:ea typeface="Montserrat Light" charset="0"/>
                  <a:cs typeface="Montserrat Light" charset="0"/>
                </a:rPr>
                <a:t>может </a:t>
              </a:r>
              <a:r>
                <a:rPr lang="ru-RU" sz="2400" dirty="0" smtClean="0">
                  <a:latin typeface="Montserrat Light" charset="0"/>
                  <a:ea typeface="Montserrat Light" charset="0"/>
                  <a:cs typeface="Montserrat Light" charset="0"/>
                </a:rPr>
                <a:t>измениться</a:t>
              </a:r>
              <a:endParaRPr lang="en-US" sz="24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65628" y="11603421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8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2645"/>
          <p:cNvSpPr/>
          <p:nvPr/>
        </p:nvSpPr>
        <p:spPr>
          <a:xfrm>
            <a:off x="11503025" y="10091611"/>
            <a:ext cx="1418392" cy="1268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5" name="TextBox 24"/>
          <p:cNvSpPr txBox="1"/>
          <p:nvPr/>
        </p:nvSpPr>
        <p:spPr>
          <a:xfrm>
            <a:off x="6680083" y="8458200"/>
            <a:ext cx="1158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ЦМИТ «Академия талантов 60»</a:t>
            </a:r>
            <a:endParaRPr lang="en-US" sz="5400" b="1" dirty="0" smtClean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84" y="2032502"/>
            <a:ext cx="11287140" cy="5511298"/>
          </a:xfrm>
        </p:spPr>
      </p:pic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imple GP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8FA2AA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32325</TotalTime>
  <Words>223</Words>
  <Application>Microsoft Office PowerPoint</Application>
  <PresentationFormat>Произвольный</PresentationFormat>
  <Paragraphs>26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Awesome PPT</Manager>
  <Company>Awesome PPT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Alexey</cp:lastModifiedBy>
  <cp:revision>6310</cp:revision>
  <dcterms:created xsi:type="dcterms:W3CDTF">2014-11-12T21:47:38Z</dcterms:created>
  <dcterms:modified xsi:type="dcterms:W3CDTF">2024-05-20T06:16:41Z</dcterms:modified>
  <cp:category>Awesome PPT</cp:category>
</cp:coreProperties>
</file>