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4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1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5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6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9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7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9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0F8D-09CD-47C4-9175-BEF3CA84F05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4261-5DCD-47C3-8252-B13042EB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" y="0"/>
            <a:ext cx="10260873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47" y="124287"/>
            <a:ext cx="9840897" cy="65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.forfun.com/fetch/36/369df5ba8b90db2a22fc262c8e58d4d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2" y="246810"/>
            <a:ext cx="11541471" cy="64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3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Проектор</dc:creator>
  <cp:lastModifiedBy>15</cp:lastModifiedBy>
  <cp:revision>18</cp:revision>
  <dcterms:created xsi:type="dcterms:W3CDTF">2024-04-13T12:40:25Z</dcterms:created>
  <dcterms:modified xsi:type="dcterms:W3CDTF">2024-04-13T14:32:48Z</dcterms:modified>
</cp:coreProperties>
</file>