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66" r:id="rId9"/>
    <p:sldId id="263" r:id="rId10"/>
    <p:sldId id="267" r:id="rId11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259C-B7D0-47C6-A4C0-B0525762EABE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85CB-47AD-40D9-B0D4-C74A70A11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8077200" cy="167335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ВерхоЛаз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212976"/>
            <a:ext cx="4500562" cy="1499616"/>
          </a:xfrm>
        </p:spPr>
        <p:txBody>
          <a:bodyPr>
            <a:noAutofit/>
          </a:bodyPr>
          <a:lstStyle/>
          <a:p>
            <a:r>
              <a:rPr lang="ru-RU" dirty="0"/>
              <a:t>Подготовили ученики  </a:t>
            </a:r>
          </a:p>
          <a:p>
            <a:r>
              <a:rPr lang="ru-RU" dirty="0"/>
              <a:t>МАОУ </a:t>
            </a:r>
            <a:r>
              <a:rPr lang="ru-RU" dirty="0" err="1"/>
              <a:t>Алабинской</a:t>
            </a:r>
            <a:r>
              <a:rPr lang="ru-RU" dirty="0"/>
              <a:t> СОШ с УИОП</a:t>
            </a:r>
          </a:p>
          <a:p>
            <a:r>
              <a:rPr lang="ru-RU" dirty="0"/>
              <a:t>им.Героя РФ С. А. </a:t>
            </a:r>
            <a:r>
              <a:rPr lang="ru-RU" dirty="0" err="1"/>
              <a:t>Ашихмина</a:t>
            </a:r>
            <a:endParaRPr lang="ru-RU" dirty="0"/>
          </a:p>
          <a:p>
            <a:r>
              <a:rPr lang="ru-RU" dirty="0"/>
              <a:t>Московская область,</a:t>
            </a:r>
          </a:p>
          <a:p>
            <a:r>
              <a:rPr lang="ru-RU" dirty="0"/>
              <a:t>Иванова Дарья Сергеевна,</a:t>
            </a:r>
          </a:p>
          <a:p>
            <a:r>
              <a:rPr lang="ru-RU" dirty="0" err="1"/>
              <a:t>Рогозинников</a:t>
            </a:r>
            <a:r>
              <a:rPr lang="ru-RU" dirty="0"/>
              <a:t> Матвей Сергеевич</a:t>
            </a:r>
          </a:p>
          <a:p>
            <a:r>
              <a:rPr lang="ru-RU" dirty="0"/>
              <a:t>Куратор: </a:t>
            </a:r>
          </a:p>
          <a:p>
            <a:r>
              <a:rPr lang="ru-RU" dirty="0"/>
              <a:t>Иванова Марина Валерьевна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16065-DBBB-4012-AA02-B620DA6A8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94295"/>
            <a:ext cx="2304256" cy="30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5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Область применения: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97839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Можно создать автоматизированные полки(склады), для детских лагерей, санаториев, реабилитационных центров, больниц, библиотек.</a:t>
            </a:r>
          </a:p>
          <a:p>
            <a:pPr algn="just"/>
            <a:r>
              <a:rPr lang="ru-RU" sz="2400" dirty="0"/>
              <a:t>Данная идея будет интересна разработчикам умных складов; строительным компаниям, в будущем – и магазинам. Где товары можно будет брать с помощью манипулятора с верхних полок, а не искать подставку или стремянку по всему магазину.</a:t>
            </a:r>
          </a:p>
          <a:p>
            <a:pPr algn="just"/>
            <a:r>
              <a:rPr lang="ru-RU" sz="2400" dirty="0"/>
              <a:t>«</a:t>
            </a:r>
            <a:r>
              <a:rPr lang="ru-RU" sz="2400" dirty="0" err="1"/>
              <a:t>ВерхоЛаз</a:t>
            </a:r>
            <a:r>
              <a:rPr lang="ru-RU" sz="2400" dirty="0"/>
              <a:t>» можно встроить в систему умных складов.</a:t>
            </a:r>
          </a:p>
          <a:p>
            <a:pPr algn="just"/>
            <a:r>
              <a:rPr lang="ru-RU" sz="2400" dirty="0"/>
              <a:t>Проект решает проблему драгоценного времени у людей. 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00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143668" cy="642918"/>
          </a:xfrm>
        </p:spPr>
        <p:txBody>
          <a:bodyPr>
            <a:normAutofit/>
          </a:bodyPr>
          <a:lstStyle/>
          <a:p>
            <a:r>
              <a:rPr lang="ru-RU" sz="4200" dirty="0"/>
              <a:t>Актуальность: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4" y="642918"/>
            <a:ext cx="9144000" cy="2071702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 современном мире самой процветающей страной в механизации складов считается Япония, наша страна только начинает развиваться в этом. В Японии роботы могут отвести и доставит товар с любой точки склада. Но до сих пор остаются актуальные проблемы. Это контроль товара на весах и загруженность верхних складских полок.</a:t>
            </a:r>
          </a:p>
          <a:p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0F6A94-843A-414A-BFB2-53837073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2548373"/>
            <a:ext cx="9127232" cy="43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6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8694"/>
          </a:xfrm>
        </p:spPr>
        <p:txBody>
          <a:bodyPr>
            <a:normAutofit/>
          </a:bodyPr>
          <a:lstStyle/>
          <a:p>
            <a:r>
              <a:rPr lang="ru-RU" sz="4400" dirty="0"/>
              <a:t>Цель проекта: </a:t>
            </a:r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2070139"/>
            <a:ext cx="84644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Рассмотреть механизмы функциональности, практичности и доступности существующих складов. Предложить рекомендации, направленные на облегчение этого процесса.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редложить прототипы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устройств, направленные на облегчение этого процесса.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7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решения: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Работать над пространством складов.</a:t>
            </a:r>
          </a:p>
          <a:p>
            <a:pPr algn="just"/>
            <a:endParaRPr lang="ru-RU" sz="2400" dirty="0"/>
          </a:p>
          <a:p>
            <a:pPr marL="0" lvl="1" algn="just">
              <a:buFont typeface="Wingdings" panose="05000000000000000000" pitchFamily="2" charset="2"/>
              <a:buChar char="v"/>
            </a:pPr>
            <a:r>
              <a:rPr lang="ru-RU" sz="2400" dirty="0"/>
              <a:t>Усовершенствовать работу умных полок и складов.</a:t>
            </a:r>
          </a:p>
          <a:p>
            <a:pPr marL="0" lvl="1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005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35772" cy="978408"/>
          </a:xfrm>
        </p:spPr>
        <p:txBody>
          <a:bodyPr>
            <a:normAutofit fontScale="90000"/>
          </a:bodyPr>
          <a:lstStyle/>
          <a:p>
            <a:r>
              <a:rPr lang="ru-RU" sz="3300" b="1" dirty="0"/>
              <a:t>Манипуляторы: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26" y="0"/>
            <a:ext cx="6215074" cy="16430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Представлены новейшие манипуляторы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170" name="AutoShape 2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88840"/>
            <a:ext cx="269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r>
              <a:rPr lang="ru-RU" sz="2000" dirty="0"/>
              <a:t> </a:t>
            </a: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CB2017-5CB5-4E72-9220-E15F7454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411" y="4189481"/>
            <a:ext cx="3509122" cy="26685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4C2C76-345B-4311-B028-84814C687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918" y="1529760"/>
            <a:ext cx="3515284" cy="26685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26828F-DABF-4BAD-B849-44EB7A87B215}"/>
              </a:ext>
            </a:extLst>
          </p:cNvPr>
          <p:cNvSpPr/>
          <p:nvPr/>
        </p:nvSpPr>
        <p:spPr>
          <a:xfrm>
            <a:off x="153586" y="1529760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 компании «Рекорд-Инжиниринг» и других</a:t>
            </a:r>
          </a:p>
        </p:txBody>
      </p:sp>
    </p:spTree>
    <p:extLst>
      <p:ext uri="{BB962C8B-B14F-4D97-AF65-F5344CB8AC3E}">
        <p14:creationId xmlns:p14="http://schemas.microsoft.com/office/powerpoint/2010/main" val="117241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35772" cy="978408"/>
          </a:xfrm>
        </p:spPr>
        <p:txBody>
          <a:bodyPr>
            <a:normAutofit/>
          </a:bodyPr>
          <a:lstStyle/>
          <a:p>
            <a:r>
              <a:rPr lang="ru-RU" sz="3300" b="1" dirty="0"/>
              <a:t>Полки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26" y="0"/>
            <a:ext cx="6215074" cy="16430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</a:rPr>
              <a:t>Представлены умные полки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cap="all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170" name="AutoShape 2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Умное зеркало Smart Mirror - инновационная разработка украинской ТМ Li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988840"/>
            <a:ext cx="269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r>
              <a:rPr lang="ru-RU" sz="2000" dirty="0"/>
              <a:t> </a:t>
            </a: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FE2DA2-4858-4CBC-8C0D-14E6BA33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8" y="3716064"/>
            <a:ext cx="2939218" cy="30157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80A150-429A-4EAF-9548-8D577765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52" y="1642222"/>
            <a:ext cx="2952750" cy="29845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E3066D-9050-4A3B-A721-D34B04F3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138" y="3747184"/>
            <a:ext cx="2952750" cy="29845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31355C-80F0-4B97-88E2-59D48A265D17}"/>
              </a:ext>
            </a:extLst>
          </p:cNvPr>
          <p:cNvSpPr/>
          <p:nvPr/>
        </p:nvSpPr>
        <p:spPr>
          <a:xfrm>
            <a:off x="41255" y="1775334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 компании «</a:t>
            </a:r>
            <a:r>
              <a:rPr lang="ru-RU" dirty="0" err="1"/>
              <a:t>Bizerba</a:t>
            </a:r>
            <a:r>
              <a:rPr lang="ru-RU" dirty="0"/>
              <a:t>» и других</a:t>
            </a:r>
          </a:p>
        </p:txBody>
      </p:sp>
    </p:spTree>
    <p:extLst>
      <p:ext uri="{BB962C8B-B14F-4D97-AF65-F5344CB8AC3E}">
        <p14:creationId xmlns:p14="http://schemas.microsoft.com/office/powerpoint/2010/main" val="156547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5628298" cy="978408"/>
          </a:xfrm>
        </p:spPr>
        <p:txBody>
          <a:bodyPr>
            <a:normAutofit/>
          </a:bodyPr>
          <a:lstStyle/>
          <a:p>
            <a:r>
              <a:rPr lang="ru-RU" sz="3600" dirty="0" err="1"/>
              <a:t>ВерхоЛаз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571612"/>
            <a:ext cx="3071802" cy="4714908"/>
          </a:xfrm>
        </p:spPr>
        <p:txBody>
          <a:bodyPr>
            <a:noAutofit/>
          </a:bodyPr>
          <a:lstStyle/>
          <a:p>
            <a:pPr algn="just"/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87E41-D380-41B3-81BF-1BF6541C38EF}"/>
              </a:ext>
            </a:extLst>
          </p:cNvPr>
          <p:cNvSpPr txBox="1"/>
          <p:nvPr/>
        </p:nvSpPr>
        <p:spPr>
          <a:xfrm>
            <a:off x="3105834" y="446088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модели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7316C9-6AF0-4FC3-9AE5-79A6FB7A0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42" y="1957626"/>
            <a:ext cx="3071802" cy="20008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134CB0-9872-4086-B09E-9882F2891F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27722"/>
            <a:ext cx="2711834" cy="411652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7F5F77-2727-4366-95DB-AD8E782B2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87" y="4286458"/>
            <a:ext cx="3071802" cy="21147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1964C0-435D-4D0E-99AC-A86A1DF3B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113" y="1957626"/>
            <a:ext cx="2926383" cy="20008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5B4F13-3832-4D02-9B6E-38AEAE4B9BB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92" y="4282370"/>
            <a:ext cx="2926383" cy="211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14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модели необходимо: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Датчики: веса, ультразвука, </a:t>
            </a:r>
            <a:r>
              <a:rPr lang="ru-RU" sz="2400" dirty="0" err="1"/>
              <a:t>дисплей,камера</a:t>
            </a:r>
            <a:r>
              <a:rPr lang="ru-RU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Свободное место сверху склада.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Полки.</a:t>
            </a:r>
          </a:p>
        </p:txBody>
      </p:sp>
    </p:spTree>
    <p:extLst>
      <p:ext uri="{BB962C8B-B14F-4D97-AF65-F5344CB8AC3E}">
        <p14:creationId xmlns:p14="http://schemas.microsoft.com/office/powerpoint/2010/main" val="388005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39" y="260648"/>
            <a:ext cx="8707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latin typeface="RobotoRegular"/>
              </a:rPr>
              <a:t>Примерная Программа.</a:t>
            </a:r>
            <a:endParaRPr lang="ru-RU" sz="6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126387-8DB7-4FDB-8D4A-12DA589D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172400" cy="47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5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6325</TotalTime>
  <Words>268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RobotoRegular</vt:lpstr>
      <vt:lpstr>Wingdings</vt:lpstr>
      <vt:lpstr>Wingdings 2</vt:lpstr>
      <vt:lpstr>Wingdings 3</vt:lpstr>
      <vt:lpstr>Модульная</vt:lpstr>
      <vt:lpstr> ВерхоЛаз.      </vt:lpstr>
      <vt:lpstr>Актуальность:</vt:lpstr>
      <vt:lpstr>Цель проекта: </vt:lpstr>
      <vt:lpstr>Методы решения:</vt:lpstr>
      <vt:lpstr>Манипуляторы:</vt:lpstr>
      <vt:lpstr>Полки</vt:lpstr>
      <vt:lpstr>ВерхоЛаз</vt:lpstr>
      <vt:lpstr>Для модели необходимо:</vt:lpstr>
      <vt:lpstr>Презентация PowerPoint</vt:lpstr>
      <vt:lpstr>Область применения: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арарарарча</dc:title>
  <dc:creator>Гость</dc:creator>
  <cp:lastModifiedBy>User 1</cp:lastModifiedBy>
  <cp:revision>140</cp:revision>
  <dcterms:created xsi:type="dcterms:W3CDTF">2020-01-30T16:35:56Z</dcterms:created>
  <dcterms:modified xsi:type="dcterms:W3CDTF">2024-06-02T04:44:57Z</dcterms:modified>
</cp:coreProperties>
</file>