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notesMasterIdLst>
    <p:notesMasterId r:id="rId5"/>
  </p:notesMasterIdLst>
  <p:sldIdLst>
    <p:sldId id="256" r:id="rId2"/>
    <p:sldId id="263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77CC78-BF40-4C0E-A36A-72B70BDDFBA6}">
          <p14:sldIdLst>
            <p14:sldId id="256"/>
            <p14:sldId id="263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BEFA1-A298-4A77-8B57-C2BB68FB0FB6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B01F-712E-46DF-B7A1-1D567BCF3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58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0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847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7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31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1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2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3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0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3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0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7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0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4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09DBB-B1CE-42D5-B873-8640F5C2AC4F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48E8CE-4978-4E40-BB10-16225C6A16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1" y="618596"/>
            <a:ext cx="9401174" cy="6239404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ДО «Центр дополнительного образования Липецкой области»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беспилотного карьерного грузовика с выполнением различных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Липецк 2017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63901"/>
              </p:ext>
            </p:extLst>
          </p:nvPr>
        </p:nvGraphicFramePr>
        <p:xfrm>
          <a:off x="4935539" y="2586259"/>
          <a:ext cx="4422774" cy="3622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27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Михаил Денисович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учащаяся 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ДО «Центр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Липецкой области»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творческое объединение «Перворобот»,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лицей №44 Липецка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руководитель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Цыганова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Маргарита Евгеньевна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дополнительного образования 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ДО «Центр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Липецкой области»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5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880" y="525753"/>
            <a:ext cx="8596668" cy="388077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+mj-lt"/>
              </a:rPr>
              <a:t>Проблема: </a:t>
            </a:r>
            <a:r>
              <a:rPr lang="ru-RU" sz="2000" dirty="0" smtClean="0">
                <a:latin typeface="+mj-lt"/>
              </a:rPr>
              <a:t>Проблема </a:t>
            </a:r>
            <a:r>
              <a:rPr lang="ru-RU" sz="2000" dirty="0">
                <a:latin typeface="+mj-lt"/>
              </a:rPr>
              <a:t>несчастных случаев.</a:t>
            </a:r>
          </a:p>
          <a:p>
            <a:r>
              <a:rPr lang="ru-RU" sz="2000" b="1" dirty="0" smtClean="0">
                <a:latin typeface="+mj-lt"/>
              </a:rPr>
              <a:t>Гипотеза: </a:t>
            </a:r>
            <a:r>
              <a:rPr lang="ru-RU" sz="2000" dirty="0" smtClean="0">
                <a:latin typeface="+mj-lt"/>
              </a:rPr>
              <a:t>Будет </a:t>
            </a:r>
            <a:r>
              <a:rPr lang="ru-RU" sz="2000" dirty="0">
                <a:latin typeface="+mj-lt"/>
              </a:rPr>
              <a:t>создана работоспособная модель БКГ</a:t>
            </a:r>
          </a:p>
          <a:p>
            <a:r>
              <a:rPr lang="ru-RU" sz="2000" b="1" dirty="0" smtClean="0">
                <a:latin typeface="+mj-lt"/>
              </a:rPr>
              <a:t>Цель</a:t>
            </a:r>
            <a:r>
              <a:rPr lang="ru-RU" sz="2000" b="1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Используя знания о кинематических схемах и принципах программирования, построить действующую модель беспилотного грузовика на основе конструктора </a:t>
            </a:r>
            <a:r>
              <a:rPr lang="en-US" sz="2000" dirty="0">
                <a:latin typeface="+mj-lt"/>
              </a:rPr>
              <a:t>LEGO</a:t>
            </a:r>
            <a:r>
              <a:rPr lang="ru-RU" sz="2000" dirty="0">
                <a:latin typeface="+mj-lt"/>
              </a:rPr>
              <a:t> с применением электроприводов.</a:t>
            </a:r>
          </a:p>
          <a:p>
            <a:r>
              <a:rPr lang="ru-RU" sz="2000" b="1" dirty="0">
                <a:latin typeface="+mj-lt"/>
              </a:rPr>
              <a:t>Актуальность: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В современном мире существуют различные профессии, где человек рискует собой ради выполнения своей работы.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Многие полезные ископаемые добываются открытым способом в карьерах.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При проведении буровзрывных работ, а также при движении тяжелых самосвалов по серпантину возможны нештатные ситуации - оползни.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28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046" y="0"/>
            <a:ext cx="4612219" cy="3525291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</a:rPr>
              <a:t>1) Составить схему беспилотного </a:t>
            </a:r>
            <a:r>
              <a:rPr lang="ru-RU" sz="2000" dirty="0" smtClean="0">
                <a:solidFill>
                  <a:schemeClr val="tx1"/>
                </a:solidFill>
              </a:rPr>
              <a:t>карьерного грузовика </a:t>
            </a:r>
            <a:r>
              <a:rPr lang="ru-RU" sz="2000" dirty="0">
                <a:solidFill>
                  <a:schemeClr val="tx1"/>
                </a:solidFill>
              </a:rPr>
              <a:t>(БКГ).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2) Собрать модель БКГ из деталей конструктора </a:t>
            </a:r>
            <a:r>
              <a:rPr lang="en-US" sz="2000" dirty="0">
                <a:solidFill>
                  <a:schemeClr val="tx1"/>
                </a:solidFill>
              </a:rPr>
              <a:t>LEGO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3)Выбрать вид покрышек пригодных </a:t>
            </a:r>
            <a:r>
              <a:rPr lang="ru-RU" sz="2000" dirty="0" smtClean="0">
                <a:solidFill>
                  <a:schemeClr val="tx1"/>
                </a:solidFill>
              </a:rPr>
              <a:t>к работе в карьере.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4)Адаптировать </a:t>
            </a:r>
            <a:r>
              <a:rPr lang="ru-RU" sz="2000" dirty="0">
                <a:solidFill>
                  <a:schemeClr val="tx1"/>
                </a:solidFill>
              </a:rPr>
              <a:t>пульт.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5)Установить видео-связь.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6)Увеличить проходимость.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7)Установить фаркоп.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8223" y="3623870"/>
            <a:ext cx="44544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Конструкция </a:t>
            </a:r>
            <a:r>
              <a:rPr lang="ru-RU" altLang="ru-RU" sz="2000" b="1" dirty="0" smtClean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устройства</a:t>
            </a:r>
            <a:endParaRPr lang="ru-RU" altLang="ru-RU" sz="2000" dirty="0" bmk="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975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Составим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схему беспилотного </a:t>
            </a:r>
            <a:endParaRPr lang="ru-RU" alt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карьерного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грузовика, </a:t>
            </a:r>
            <a:endParaRPr lang="ru-RU" alt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комплектующие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Сервомотор поднимающий;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сервомотор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приводящий;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мотор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поворотный; </a:t>
            </a: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средний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мотор камерный;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" t="953" r="30614" b="48210"/>
          <a:stretch/>
        </p:blipFill>
        <p:spPr>
          <a:xfrm>
            <a:off x="4487592" y="2207215"/>
            <a:ext cx="5116149" cy="184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5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109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ГБУ ДО «Центр дополнительного образования Липецкой области»     Разработка модели беспилотного карьерного грузовика с выполнением различных функций             Россия, Липецк 2017 </vt:lpstr>
      <vt:lpstr>Презентация PowerPoint</vt:lpstr>
      <vt:lpstr>Задачи проекта: 1) Составить схему беспилотного карьерного грузовика (БКГ). 2) Собрать модель БКГ из деталей конструктора LEGO. 3)Выбрать вид покрышек пригодных к работе в карьере. 4)Адаптировать пульт. 5)Установить видео-связь. 6)Увеличить проходимость. 7)Установить фаркоп.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ОКРУЖНОЕ СОРЕВНОВАНИЕ МОЛОДЫХ ИССЛЕДОВАТЕЛЕЙ ЦЕНТРАЛЬНОГО ФЕДЕРАЛЬНОГО ОКРУГА      «ШАГ В БУДУЩЕЕ, ЦЕНТРАЛЬНАЯ РОССИЯ»                 Робототехника (1М) Разработка модели беспилотного карьерного грузовика с выполнением различных функций</dc:title>
  <dc:creator>Рита</dc:creator>
  <cp:lastModifiedBy>Evgeny Yakubov</cp:lastModifiedBy>
  <cp:revision>16</cp:revision>
  <dcterms:created xsi:type="dcterms:W3CDTF">2016-11-21T21:32:31Z</dcterms:created>
  <dcterms:modified xsi:type="dcterms:W3CDTF">2017-09-20T09:38:19Z</dcterms:modified>
</cp:coreProperties>
</file>