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808"/>
    <a:srgbClr val="000099"/>
    <a:srgbClr val="000066"/>
    <a:srgbClr val="0FB139"/>
    <a:srgbClr val="CCFF33"/>
    <a:srgbClr val="CC0000"/>
    <a:srgbClr val="006666"/>
    <a:srgbClr val="008080"/>
    <a:srgbClr val="0033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40076"/>
      </p:ext>
    </p:extLst>
  </p:cSld>
  <p:clrMapOvr>
    <a:masterClrMapping/>
  </p:clrMapOvr>
  <p:transition spd="slow" advClick="0" advTm="2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68111"/>
      </p:ext>
    </p:extLst>
  </p:cSld>
  <p:clrMapOvr>
    <a:masterClrMapping/>
  </p:clrMapOvr>
  <p:transition spd="slow" advClick="0" advTm="2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08486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30311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81420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507932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906122"/>
      </p:ext>
    </p:extLst>
  </p:cSld>
  <p:clrMapOvr>
    <a:masterClrMapping/>
  </p:clrMapOvr>
  <p:transition spd="slow" advClick="0" advTm="2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21101"/>
      </p:ext>
    </p:extLst>
  </p:cSld>
  <p:clrMapOvr>
    <a:masterClrMapping/>
  </p:clrMapOvr>
  <p:transition spd="slow" advClick="0" advTm="2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14954"/>
      </p:ext>
    </p:extLst>
  </p:cSld>
  <p:clrMapOvr>
    <a:masterClrMapping/>
  </p:clrMapOvr>
  <p:transition spd="slow" advClick="0" advTm="2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61399"/>
      </p:ext>
    </p:extLst>
  </p:cSld>
  <p:clrMapOvr>
    <a:masterClrMapping/>
  </p:clrMapOvr>
  <p:transition spd="slow" advClick="0" advTm="2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906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E874-2A02-41C9-85A7-BF07E3288C47}" type="datetimeFigureOut">
              <a:rPr lang="ru-RU" smtClean="0"/>
              <a:pPr/>
              <a:t>вс 03.11.24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4A93-D96A-4A30-ABF8-2B275437B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0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20278" b="3086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0629" y="130622"/>
            <a:ext cx="1193074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XXIV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состязания по робототехнике «Планета роботов»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Дворец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(юношеского) творчества имени Лёни Голикова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Великий Новгород</a:t>
            </a:r>
          </a:p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Наименование проекта:</a:t>
            </a:r>
            <a:endParaRPr lang="ru-RU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«</a:t>
            </a:r>
            <a:r>
              <a:rPr lang="ru-RU" sz="32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Агробот</a:t>
            </a: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2024»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16583" y="2523402"/>
            <a:ext cx="5865517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Свободная творческая категория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Юсупов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 лет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Перетягина Людмила Владимировна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2" r="20095"/>
          <a:stretch/>
        </p:blipFill>
        <p:spPr>
          <a:xfrm>
            <a:off x="833481" y="1488711"/>
            <a:ext cx="4080695" cy="454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97284"/>
      </p:ext>
    </p:extLst>
  </p:cSld>
  <p:clrMapOvr>
    <a:masterClrMapping/>
  </p:clrMapOvr>
  <p:transition spd="slow" advClick="0" advTm="4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20278" b="3086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8714" y="332992"/>
            <a:ext cx="1110342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0928" y="983964"/>
            <a:ext cx="764177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Агробот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поливальная машина.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Она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в сельском хозяйстве, поливает поля, посадки растений.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Может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 как распрыскиватель удобрений для защиты посадок от вредных насекомых.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Агробот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бачок с водой или удобрениями.</a:t>
            </a:r>
          </a:p>
          <a:p>
            <a:pPr algn="ctr">
              <a:spcBef>
                <a:spcPts val="600"/>
              </a:spcBef>
            </a:pP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 </a:t>
            </a: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сделан из </a:t>
            </a:r>
            <a:endParaRPr lang="ru-RU" sz="24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программируемого </a:t>
            </a: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конструктора 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Wedo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</a:t>
            </a:r>
          </a:p>
          <a:p>
            <a:pPr algn="ctr"/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электронного конструктора "Знаток"</a:t>
            </a:r>
          </a:p>
          <a:p>
            <a:pPr algn="ctr"/>
            <a:endParaRPr lang="ru-RU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6088"/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4" y="983964"/>
            <a:ext cx="3700349" cy="468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81641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20278" b="3086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8714" y="332992"/>
            <a:ext cx="1110342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Описание проекта</a:t>
            </a: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824" y="827468"/>
            <a:ext cx="1152144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конструктора "Знаток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собрана электрическая цепь.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Она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состоит: из блока питания - двух батареек, соединительных проводов, электромотора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ключа.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Детали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соединены последовательно. Соблюдена полярность электрической цепи.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Цепь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замыкается с помощью ключа - магнита.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Начинает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крутиться электромотор и распылять воду или удобрения на растения. </a:t>
            </a: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6088"/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1" t="43443" r="22164" b="298"/>
          <a:stretch/>
        </p:blipFill>
        <p:spPr bwMode="auto">
          <a:xfrm>
            <a:off x="3610519" y="3638061"/>
            <a:ext cx="4397012" cy="2958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7271131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20278" b="3086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8714" y="332992"/>
            <a:ext cx="1110342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Описание проекта</a:t>
            </a: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8253" y="1074821"/>
            <a:ext cx="70338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Магнит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доставляется программируемым Роботом –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Агроботом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написана программа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поворота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Агробота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замыкания цепи в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Wedo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используются блоки: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 с поворотом по часовой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стрелке,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двигателя на 4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секунды.</a:t>
            </a: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время происходит замыкание цепи, от батареек идет электрический ток и срабатывает электромотор поливальной машины.</a:t>
            </a:r>
          </a:p>
          <a:p>
            <a:pPr indent="446088"/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66" y="646404"/>
            <a:ext cx="3700570" cy="3872472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3549" r="24174"/>
          <a:stretch/>
        </p:blipFill>
        <p:spPr bwMode="auto">
          <a:xfrm>
            <a:off x="1432904" y="4489324"/>
            <a:ext cx="3235349" cy="21485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2200656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20278" b="3086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8714" y="332992"/>
            <a:ext cx="111034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Описание проекта</a:t>
            </a: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>
              <a:spcBef>
                <a:spcPts val="60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2822" y="1140977"/>
            <a:ext cx="757932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можно установить нужное время работы электромотора необходимое для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полива.</a:t>
            </a: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демонстрации работы Робота –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Агробота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секунды.</a:t>
            </a: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Цепь 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размыкается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командой -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 против часовой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стрелки.</a:t>
            </a:r>
          </a:p>
          <a:p>
            <a:pPr marL="108000">
              <a:lnSpc>
                <a:spcPts val="3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Робот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убирает магнит с электрической цепи, электрический ток перестает идти, мотор перестает работать. </a:t>
            </a:r>
          </a:p>
          <a:p>
            <a:pPr indent="446088"/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" y="699017"/>
            <a:ext cx="3123054" cy="41617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7768" y="5459303"/>
            <a:ext cx="7700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78302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283</Words>
  <Application>Microsoft Office PowerPoint</Application>
  <PresentationFormat>Широкоэкранный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129</cp:revision>
  <dcterms:created xsi:type="dcterms:W3CDTF">2022-04-17T17:47:40Z</dcterms:created>
  <dcterms:modified xsi:type="dcterms:W3CDTF">2024-11-03T15:41:08Z</dcterms:modified>
</cp:coreProperties>
</file>