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4000"/>
            <a:lum/>
          </a:blip>
          <a:srcRect/>
          <a:stretch>
            <a:fillRect l="-3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4624"/>
            <a:ext cx="8712968" cy="118199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Роботизированный агротехнический комплекс для малых фермерских хозяйств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1046" y="1313799"/>
            <a:ext cx="2376264" cy="2243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Елизавета </a:t>
            </a:r>
          </a:p>
          <a:p>
            <a:pPr algn="ctr">
              <a:spcBef>
                <a:spcPct val="0"/>
              </a:spcBef>
            </a:pP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Трудова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ru-RU" sz="3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София </a:t>
            </a:r>
          </a:p>
          <a:p>
            <a:pPr algn="ctr">
              <a:spcBef>
                <a:spcPct val="0"/>
              </a:spcBef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Смыслова 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29000"/>
            <a:ext cx="499890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89776" y="1965533"/>
            <a:ext cx="3186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Руководитель: </a:t>
            </a:r>
            <a:endParaRPr lang="ru-RU" dirty="0" smtClean="0"/>
          </a:p>
          <a:p>
            <a:r>
              <a:rPr lang="ru-RU" dirty="0" smtClean="0"/>
              <a:t>Волкова </a:t>
            </a:r>
            <a:r>
              <a:rPr lang="ru-RU" dirty="0"/>
              <a:t>Татьяна Николаевна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292446"/>
            <a:ext cx="4489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ДВОРЕЦ </a:t>
            </a:r>
            <a:r>
              <a:rPr lang="ru-RU" b="1" dirty="0">
                <a:solidFill>
                  <a:schemeClr val="accent1"/>
                </a:solidFill>
              </a:rPr>
              <a:t>ДЕТСКОГО ТВОРЧЕСТВА ИМЕНИ В.П. ЧКАЛОВА </a:t>
            </a:r>
            <a:r>
              <a:rPr lang="ru-RU" b="1" dirty="0" smtClean="0">
                <a:solidFill>
                  <a:schemeClr val="accent1"/>
                </a:solidFill>
              </a:rPr>
              <a:t>Г. Н.НОВГОРОД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4606" y="6396335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www.ddt-chkalov.ru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3419" y="1513923"/>
            <a:ext cx="697627" cy="18430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ts val="4500"/>
              </a:lnSpc>
            </a:pP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anose="02050604050505020204" pitchFamily="18" charset="0"/>
              </a:rPr>
              <a:t>Л</a:t>
            </a:r>
          </a:p>
          <a:p>
            <a:pPr algn="ctr">
              <a:lnSpc>
                <a:spcPts val="4500"/>
              </a:lnSpc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anose="02050604050505020204" pitchFamily="18" charset="0"/>
              </a:rPr>
              <a:t>И</a:t>
            </a:r>
          </a:p>
          <a:p>
            <a:pPr algn="ctr">
              <a:lnSpc>
                <a:spcPts val="4500"/>
              </a:lnSpc>
            </a:pP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anose="02050604050505020204" pitchFamily="18" charset="0"/>
              </a:rPr>
              <a:t>С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man Old Style" panose="0205060405050502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496" y="3775680"/>
            <a:ext cx="3923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Функциональные </a:t>
            </a:r>
            <a:r>
              <a:rPr lang="ru-RU" sz="1400" b="1" dirty="0"/>
              <a:t>возможности комплекса</a:t>
            </a:r>
            <a:r>
              <a:rPr lang="ru-RU" sz="1400" b="1" dirty="0" smtClean="0"/>
              <a:t>:</a:t>
            </a:r>
          </a:p>
          <a:p>
            <a:r>
              <a:rPr lang="ru-RU" sz="1400" dirty="0" smtClean="0"/>
              <a:t>· </a:t>
            </a:r>
            <a:r>
              <a:rPr lang="ru-RU" sz="1400" b="1" dirty="0"/>
              <a:t>Подготовка почвы для посадки семян и </a:t>
            </a:r>
            <a:r>
              <a:rPr lang="ru-RU" sz="1400" b="1" dirty="0" smtClean="0"/>
              <a:t>рассады</a:t>
            </a:r>
          </a:p>
          <a:p>
            <a:r>
              <a:rPr lang="ru-RU" sz="1400" dirty="0" smtClean="0"/>
              <a:t>· </a:t>
            </a:r>
            <a:r>
              <a:rPr lang="ru-RU" sz="1400" b="1" dirty="0"/>
              <a:t>Определение уровня влажности </a:t>
            </a:r>
            <a:endParaRPr lang="ru-RU" sz="1400" b="1" dirty="0" smtClean="0"/>
          </a:p>
          <a:p>
            <a:r>
              <a:rPr lang="ru-RU" sz="1400" dirty="0" smtClean="0"/>
              <a:t>· </a:t>
            </a:r>
            <a:r>
              <a:rPr lang="ru-RU" sz="1400" b="1" dirty="0"/>
              <a:t>Полив до необходимого уровня влажности </a:t>
            </a:r>
            <a:endParaRPr lang="ru-RU" sz="1400" b="1" dirty="0" smtClean="0"/>
          </a:p>
          <a:p>
            <a:r>
              <a:rPr lang="ru-RU" sz="1400" dirty="0" smtClean="0"/>
              <a:t>· </a:t>
            </a:r>
            <a:r>
              <a:rPr lang="ru-RU" sz="1400" b="1" dirty="0"/>
              <a:t>Анализ кислотности почвы. </a:t>
            </a:r>
            <a:endParaRPr lang="ru-RU" sz="1400" b="1" dirty="0" smtClean="0"/>
          </a:p>
          <a:p>
            <a:r>
              <a:rPr lang="ru-RU" sz="1400" dirty="0" smtClean="0"/>
              <a:t>· </a:t>
            </a:r>
            <a:r>
              <a:rPr lang="ru-RU" sz="1400" b="1" dirty="0"/>
              <a:t>Рекомендации по применению удобрений на конкретном участке в зависимости от уровня кислотности </a:t>
            </a:r>
            <a:endParaRPr lang="ru-RU" sz="1400" b="1" dirty="0" smtClean="0"/>
          </a:p>
          <a:p>
            <a:r>
              <a:rPr lang="ru-RU" sz="1400" dirty="0" smtClean="0"/>
              <a:t>· </a:t>
            </a:r>
            <a:r>
              <a:rPr lang="ru-RU" sz="1400" b="1" dirty="0"/>
              <a:t>Сохранение измеренного уровня кислотности почвы для дальнейшего анализа </a:t>
            </a:r>
            <a:r>
              <a:rPr lang="ru-RU" sz="1400" dirty="0"/>
              <a:t>· </a:t>
            </a:r>
            <a:r>
              <a:rPr lang="ru-RU" sz="1400" b="1" dirty="0"/>
              <a:t>Подкормка и внесение жидких удобрений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5580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58614"/>
            <a:ext cx="7740320" cy="490066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входящие в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комплекса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33549"/>
            <a:ext cx="25200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821" y="4255691"/>
            <a:ext cx="25200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" y="4233549"/>
            <a:ext cx="25200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08754"/>
            <a:ext cx="1800000" cy="191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43878"/>
            <a:ext cx="1800000" cy="194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16" y="575547"/>
            <a:ext cx="1800000" cy="195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" y="608754"/>
            <a:ext cx="1800000" cy="1908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16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9000">
              <a:schemeClr val="accent3">
                <a:lumMod val="40000"/>
                <a:lumOff val="60000"/>
              </a:schemeClr>
            </a:gs>
            <a:gs pos="80417">
              <a:srgbClr val="92D050"/>
            </a:gs>
            <a:gs pos="56000">
              <a:schemeClr val="accent3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" r="4089" b="6540"/>
          <a:stretch/>
        </p:blipFill>
        <p:spPr bwMode="auto">
          <a:xfrm>
            <a:off x="3895368" y="4718681"/>
            <a:ext cx="5069120" cy="203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6016" y="2348880"/>
            <a:ext cx="424847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опытных образцов,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показали хорошие результаты.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Рассада перцев, высаженная разработанным способом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открытый грунт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опередила 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своем развитии рассаду, подготовленную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обычным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способом.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1505" y="4710043"/>
            <a:ext cx="36063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роботов для агрокомплекса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 тыс. руб. Срок эксплуатации роботов – 3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роботизации высвобождаются один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работник. Срок окупаемости проекта -1 год.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497" y="234514"/>
            <a:ext cx="36784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программа, позволяющая хранить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уровня кислотности на выбранном участке,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анализа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последующего подбора типа удобрений.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368" y="135061"/>
            <a:ext cx="5069119" cy="206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08" y="2369116"/>
            <a:ext cx="4431492" cy="228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1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174</Words>
  <Application>Microsoft Office PowerPoint</Application>
  <PresentationFormat>Экран (4:3)</PresentationFormat>
  <Paragraphs>24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 Роботизированный агротехнический комплекс для малых фермерских хозяйств </vt:lpstr>
      <vt:lpstr>Устройства, входящие в состав комплекса: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Роботизированный агротехнический комплекс для малых фермерских хозяйств </dc:title>
  <dc:creator>Владимир Смыслов</dc:creator>
  <cp:lastModifiedBy>Владимир</cp:lastModifiedBy>
  <cp:revision>8</cp:revision>
  <dcterms:created xsi:type="dcterms:W3CDTF">2018-09-05T17:05:05Z</dcterms:created>
  <dcterms:modified xsi:type="dcterms:W3CDTF">2018-09-05T18:33:57Z</dcterms:modified>
</cp:coreProperties>
</file>