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61" r:id="rId11"/>
    <p:sldId id="274" r:id="rId12"/>
    <p:sldId id="263" r:id="rId13"/>
    <p:sldId id="259" r:id="rId14"/>
    <p:sldId id="275" r:id="rId15"/>
    <p:sldId id="276" r:id="rId16"/>
    <p:sldId id="262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5B99-F3F2-48A0-A2AC-0888FD750066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54C0A-1CDA-4B04-9E0B-F0C2CA9F1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3BAB6-C204-4E13-AB8F-D4CEA96AD25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3C6E33-5CCA-4205-B1C4-F61CA84B23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Робототехника и </a:t>
            </a:r>
            <a:r>
              <a:rPr lang="ru-RU" dirty="0" err="1" smtClean="0"/>
              <a:t>Легоконструирование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сш</a:t>
            </a:r>
            <a:r>
              <a:rPr lang="ru-RU" dirty="0" smtClean="0"/>
              <a:t> </a:t>
            </a:r>
            <a:r>
              <a:rPr lang="ru-RU" dirty="0" smtClean="0"/>
              <a:t>№ </a:t>
            </a:r>
            <a:r>
              <a:rPr lang="ru-RU" dirty="0" smtClean="0"/>
              <a:t>15 г. Евпатория»</a:t>
            </a:r>
            <a:endParaRPr lang="ru-RU" dirty="0" smtClean="0"/>
          </a:p>
          <a:p>
            <a:r>
              <a:rPr lang="ru-RU" dirty="0" smtClean="0"/>
              <a:t>Волобоев С.Г.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332656"/>
            <a:ext cx="11161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В конструкторе 158 элементов,  из которых можно сконструировать базовых 12 моделей.</a:t>
            </a:r>
          </a:p>
          <a:p>
            <a:endParaRPr lang="ru-RU" dirty="0" smtClean="0"/>
          </a:p>
          <a:p>
            <a:r>
              <a:rPr lang="ru-RU" dirty="0" smtClean="0"/>
              <a:t>            Конструктор </a:t>
            </a:r>
            <a:r>
              <a:rPr lang="ru-RU" dirty="0" err="1" smtClean="0"/>
              <a:t>ПервоРобот</a:t>
            </a:r>
            <a:r>
              <a:rPr lang="ru-RU" dirty="0" smtClean="0"/>
              <a:t> LEGO </a:t>
            </a:r>
            <a:r>
              <a:rPr lang="ru-RU" dirty="0" err="1" smtClean="0"/>
              <a:t>WeDo</a:t>
            </a:r>
            <a:r>
              <a:rPr lang="ru-RU" dirty="0" smtClean="0"/>
              <a:t>, предназначен в первую очередь для начальной школы (2 – 4 классы). Его вполне можно использовать и для работы со старшими классами. Работая индивидуально, парами, или в командах, учащиеся любых возрастов могут учиться, создавая и программируя модели, проводя исследования, составляя отчёты и обсуждая идеи, возникающие во время работы с этими моделями.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969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Одно занятие  - это два урока </a:t>
            </a:r>
            <a:r>
              <a:rPr lang="ru-RU" dirty="0" smtClean="0"/>
              <a:t>по30 минут</a:t>
            </a:r>
            <a:r>
              <a:rPr lang="ru-RU" dirty="0"/>
              <a:t>. Обычно команда из двух человек работает с одним конструкторским набором и одним ноутбуком.</a:t>
            </a:r>
          </a:p>
          <a:p>
            <a:r>
              <a:rPr lang="ru-RU" dirty="0"/>
              <a:t>По инструкции собираем модель, составляем для неё программу, проводим испытания. </a:t>
            </a:r>
          </a:p>
          <a:p>
            <a:r>
              <a:rPr lang="ru-RU" dirty="0"/>
              <a:t>Модели очень оригинальные, самим такие не придумать! С некоторыми моделями можно провести эксперименты, а с некоторыми – игры.</a:t>
            </a:r>
          </a:p>
          <a:p>
            <a:r>
              <a:rPr lang="ru-RU" dirty="0"/>
              <a:t>Для каждой модели можно написать несколько вариантов программ, добавить звуковое и графическое сопровождение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делаем на занятиях: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152127" cy="15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на базе 1 –х классов. Занимаются 25 учеников. Из них 15 мальчиков и 10 девочек. Моей главной целью было вовлечь деятельность этих ребят.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260649"/>
            <a:ext cx="867411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Постановка задачи</a:t>
            </a:r>
          </a:p>
          <a:p>
            <a:r>
              <a:rPr lang="ru-RU" dirty="0" smtClean="0"/>
              <a:t>    Способы ее решения логическим путем и определение какие именно команды должен выполнить робот</a:t>
            </a:r>
          </a:p>
          <a:p>
            <a:r>
              <a:rPr lang="ru-RU" dirty="0" smtClean="0"/>
              <a:t>    Конструирование робота с необходимыми блоками, моторами и сенсорами</a:t>
            </a:r>
          </a:p>
          <a:p>
            <a:r>
              <a:rPr lang="ru-RU" dirty="0" smtClean="0"/>
              <a:t>    Программирование</a:t>
            </a:r>
          </a:p>
          <a:p>
            <a:r>
              <a:rPr lang="ru-RU" dirty="0" smtClean="0"/>
              <a:t>    Отработка </a:t>
            </a:r>
          </a:p>
          <a:p>
            <a:r>
              <a:rPr lang="ru-RU" dirty="0" smtClean="0"/>
              <a:t>Размышление что можно улучшить или изменить в конструкции робота или программе для более качественного решения поставленной задачи.</a:t>
            </a:r>
          </a:p>
          <a:p>
            <a:r>
              <a:rPr lang="ru-RU" dirty="0" smtClean="0"/>
              <a:t>    При подготовке к выставкам и соревнованиям разбор правил проведения мероприятия и технических характеристик необходимых роботов.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ход урока выглядит приблизительно так: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" y="1268761"/>
            <a:ext cx="89741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Собрать модель по инструкции легко. Важно разобраться, какие механизмы позволяют ей двигаться. Мы изучили принципы действия мотора, вращающего ось, рычага, кулачка. Познакомились с зубчатой и ременной передачами. Узнали, что такое шкив и червячное колесо. Теперь в новых моделях мы сможем использовать эти механизмы.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еще: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30243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28803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8640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 изучаем  основы алгоритмизации.</a:t>
            </a:r>
          </a:p>
          <a:p>
            <a:r>
              <a:rPr lang="ru-RU" dirty="0" smtClean="0"/>
              <a:t>Строим блок-схемы, сравниваем способы программирования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3" y="4221087"/>
            <a:ext cx="3090863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85689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ПервоРобот</a:t>
            </a:r>
            <a:r>
              <a:rPr lang="ru-RU" dirty="0" smtClean="0"/>
              <a:t> </a:t>
            </a:r>
            <a:r>
              <a:rPr lang="ru-RU" dirty="0" err="1" smtClean="0"/>
              <a:t>WeDo</a:t>
            </a:r>
            <a:r>
              <a:rPr lang="ru-RU" dirty="0" smtClean="0"/>
              <a:t> предоставляет учителям средства для достижения целого комплекса образовательных целей:</a:t>
            </a:r>
          </a:p>
          <a:p>
            <a:r>
              <a:rPr lang="ru-RU" dirty="0" smtClean="0"/>
              <a:t>* Развитие словарного запаса и навыков общения при объяснении работы модели.</a:t>
            </a:r>
          </a:p>
          <a:p>
            <a:r>
              <a:rPr lang="ru-RU" dirty="0" smtClean="0"/>
              <a:t>*Установление причинно-следственных связей.</a:t>
            </a:r>
          </a:p>
          <a:p>
            <a:r>
              <a:rPr lang="ru-RU" dirty="0" smtClean="0"/>
              <a:t>* Анализ результатов и поиск новых решений.</a:t>
            </a:r>
          </a:p>
          <a:p>
            <a:r>
              <a:rPr lang="ru-RU" dirty="0" smtClean="0"/>
              <a:t>* Коллективная выработка идей, упорство при реализации некоторых из них.</a:t>
            </a:r>
          </a:p>
          <a:p>
            <a:r>
              <a:rPr lang="ru-RU" dirty="0" smtClean="0"/>
              <a:t>* Экспериментальное исследование, оценка (измерение) влияния отдельных факторов.</a:t>
            </a:r>
          </a:p>
          <a:p>
            <a:r>
              <a:rPr lang="ru-RU" dirty="0" smtClean="0"/>
              <a:t>* Проведение систематических наблюдений и измерений.</a:t>
            </a:r>
          </a:p>
          <a:p>
            <a:r>
              <a:rPr lang="ru-RU" dirty="0" smtClean="0"/>
              <a:t>* Использование таблиц для отображения и анализа данных.</a:t>
            </a:r>
          </a:p>
          <a:p>
            <a:r>
              <a:rPr lang="ru-RU" dirty="0" smtClean="0"/>
              <a:t>* Логическое мышление и программирование заданного поведения модели.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9"/>
            <a:ext cx="84249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Поводя итог можно сказать, что  внедрение курса «Образовательная робототехника в начальной школе» только началось. Предстоит доработка методических и дидактических материалов. Но я понимаю, что направление образовательная робототехника имеет большие перспективы развития. Оно может быть внедрено не только во внеурочную деятельность, но и в такие учебные предметы  как  технология, окружающий мир в начальной школе. То есть со временем нужен системный подход школы к встраиванию робототехники в образовательное пространство школы.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1"/>
            <a:ext cx="842493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/>
              <a:t>Наши  первые  достижения: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7" y="3212975"/>
            <a:ext cx="2635571" cy="285770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3429000"/>
            <a:ext cx="2697163" cy="2697163"/>
          </a:xfrm>
        </p:spPr>
      </p:pic>
      <p:pic>
        <p:nvPicPr>
          <p:cNvPr id="5122" name="Picture 2" descr="C:\Users\1\Desktop\мух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808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первые достижения: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952081"/>
            <a:ext cx="1651000" cy="1651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3952081"/>
            <a:ext cx="1651000" cy="1651000"/>
          </a:xfrm>
        </p:spPr>
      </p:pic>
      <p:pic>
        <p:nvPicPr>
          <p:cNvPr id="1026" name="Picture 2" descr="C:\Users\1\Desktop\Orry6_xeT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60350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6350"/>
            <a:ext cx="936104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Робототехника быстро становится неотъемлемой частью учебного процесса, потому что она легко вписывается в школьную программу обучения по техническим предметам. Ключевые опыты в физике и математике можно наглядно показать с помощью </a:t>
            </a:r>
            <a:r>
              <a:rPr lang="ru-RU" dirty="0" err="1" smtClean="0"/>
              <a:t>лего</a:t>
            </a:r>
            <a:r>
              <a:rPr lang="ru-RU" dirty="0" smtClean="0"/>
              <a:t> роботов.</a:t>
            </a:r>
          </a:p>
          <a:p>
            <a:endParaRPr lang="ru-RU" dirty="0" smtClean="0"/>
          </a:p>
          <a:p>
            <a:r>
              <a:rPr lang="ru-RU" dirty="0" smtClean="0"/>
              <a:t>Робототехника поощряет детей мыслить творчески, анализировать ситуацию и применять критическое мышление для решения реальных проблем. Работа в команде и сотрудничество укрепляет коллектив, а соперничество на соревнованиях дает стимул к учебе. Возможность делать и исправлять ошибки в работе самостоятельно заставляет школьников находить решения без потери уважения среди сверстников. Робот не ставит оценок и не дает домашних заданий, но заставляет работать умственно и постоянно.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8640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«Уже в школе дети должны получить возможность раскрыть свои способности, подготовиться к жизни в высокотехнологичном конкурентном мире»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Готовые </a:t>
            </a:r>
            <a:r>
              <a:rPr lang="ru-RU" dirty="0" smtClean="0"/>
              <a:t>работы: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Робототехника\Готовые роботы\p30_xl_9580_gatormodelt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4" y="2857500"/>
            <a:ext cx="2542032" cy="12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обототехника\Готовые роботы\p56_img_115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6500"/>
            <a:ext cx="223224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Робототехника\Готовые роботы\p56_izobrajenie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6500"/>
            <a:ext cx="216023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Робототехника\Готовые роботы\p74_clip_ima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88" y="4308328"/>
            <a:ext cx="1639824" cy="20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24847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Играть с роботами можно заниматься весело и процесс усвоения знаний идет быстрее. Робототехника в школе приучает детей смотреть на проблемы шире и решать их в комплексе. Созданная модель всегда находит аналог в реальном мире. Задачи, которые ученики ставят роботу предельно конкретны, но в процессе создания машины обнаруживаются ранее непредсказуемые свойства аппарата или открываются новые возможности его использования.</a:t>
            </a:r>
          </a:p>
          <a:p>
            <a:endParaRPr lang="ru-RU" sz="3200" dirty="0" smtClean="0"/>
          </a:p>
          <a:p>
            <a:r>
              <a:rPr lang="ru-RU" sz="3200" dirty="0" smtClean="0"/>
              <a:t>Различные языки программирования графическими элементами помогают школьникам мыслить логически и рассматривать вариантность действия робота. Обработка информации с помощью датчиков и настройка датчиков дают школьникам представление о различных вариантах понимания и восприятия </a:t>
            </a:r>
            <a:r>
              <a:rPr lang="ru-RU" dirty="0" smtClean="0"/>
              <a:t>мира живыми системами.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1\Desktop\мух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2241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6633"/>
            <a:ext cx="89741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Данная презентация знакомит с конструктором </a:t>
            </a:r>
            <a:r>
              <a:rPr lang="ru-RU" dirty="0" err="1" smtClean="0"/>
              <a:t>Перво</a:t>
            </a:r>
            <a:r>
              <a:rPr lang="ru-RU" dirty="0" smtClean="0"/>
              <a:t> Робот </a:t>
            </a:r>
            <a:r>
              <a:rPr lang="ru-RU" dirty="0" err="1" smtClean="0"/>
              <a:t>LEGOWeDo</a:t>
            </a:r>
            <a:endParaRPr lang="ru-RU" dirty="0" smtClean="0"/>
          </a:p>
          <a:p>
            <a:r>
              <a:rPr lang="ru-RU" dirty="0" smtClean="0"/>
              <a:t>            Данный конструктор позволяет учащимся работать в качестве юных исследователей, инженеров, математиков и даже писателей, предоставляя им инструкции, инструментарий и задания для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проектов. Учащиеся собирают и программируют действующие модели, а затем используют их для выполнения задач, по сути являющихся упражнениями из курсов естественных наук, технологии, математики, развития речи.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36004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Робототехника(от робот и техника; англ. </a:t>
            </a:r>
            <a:r>
              <a:rPr lang="ru-RU" sz="1600" dirty="0" err="1" smtClean="0">
                <a:latin typeface="Arial Black" pitchFamily="34" charset="0"/>
              </a:rPr>
              <a:t>robotics</a:t>
            </a:r>
            <a:r>
              <a:rPr lang="ru-RU" sz="1600" dirty="0" smtClean="0">
                <a:latin typeface="Arial Black" pitchFamily="34" charset="0"/>
              </a:rPr>
              <a:t>) — прикладная наука, занимающаяся разработкой автоматизированных технических систем.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 роботов-что же это такое?</a:t>
            </a:r>
          </a:p>
          <a:p>
            <a:r>
              <a:rPr lang="ru-RU" dirty="0" smtClean="0"/>
              <a:t>Еще одно веяние моды или требование  времени?</a:t>
            </a:r>
          </a:p>
          <a:p>
            <a:endParaRPr lang="ru-RU" dirty="0"/>
          </a:p>
          <a:p>
            <a:r>
              <a:rPr lang="ru-RU" dirty="0" smtClean="0"/>
              <a:t>Чем  занимаются учащиеся на  занятиях </a:t>
            </a:r>
            <a:r>
              <a:rPr lang="ru-RU" dirty="0" err="1" smtClean="0"/>
              <a:t>лего</a:t>
            </a:r>
            <a:r>
              <a:rPr lang="ru-RU" dirty="0" smtClean="0"/>
              <a:t>- конструирования: играют или учатся?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нужны роботы в школе?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у детей  интереса к техническому творчеству и обучение их конструирования  через создание простейших моделей, управление готовыми моделями  с помощью простейших компьютерных программ.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9716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770" y="2674938"/>
            <a:ext cx="474039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совместно обучаться в рамках одной группы;</a:t>
            </a:r>
          </a:p>
          <a:p>
            <a:r>
              <a:rPr lang="ru-RU" dirty="0"/>
              <a:t>распределять обязанности в своей группе;</a:t>
            </a:r>
          </a:p>
          <a:p>
            <a:r>
              <a:rPr lang="ru-RU" dirty="0"/>
              <a:t>проявлять повышенное внимание культуре и этике общения;</a:t>
            </a:r>
          </a:p>
          <a:p>
            <a:r>
              <a:rPr lang="ru-RU" dirty="0"/>
              <a:t>проявлять творческий подход к решению поставленной задачи;</a:t>
            </a:r>
          </a:p>
          <a:p>
            <a:r>
              <a:rPr lang="ru-RU" dirty="0"/>
              <a:t>создавать модели реальных объектов и процессов;</a:t>
            </a:r>
          </a:p>
          <a:p>
            <a:r>
              <a:rPr lang="ru-RU" dirty="0"/>
              <a:t>видеть реальный результат своей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</a:t>
            </a:r>
            <a:r>
              <a:rPr lang="ru-RU" dirty="0" smtClean="0"/>
              <a:t>позволяет обучающимся: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9"/>
            <a:ext cx="12241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5578"/>
            <a:ext cx="7200800" cy="86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766" y="2690474"/>
            <a:ext cx="5962405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Программа «</a:t>
            </a:r>
            <a:r>
              <a:rPr lang="ru-RU" sz="2000" dirty="0" err="1"/>
              <a:t>Лего</a:t>
            </a:r>
            <a:r>
              <a:rPr lang="ru-RU" sz="2000" dirty="0"/>
              <a:t> робот» построена на основе курса «</a:t>
            </a:r>
            <a:r>
              <a:rPr lang="ru-RU" sz="2000" dirty="0" err="1"/>
              <a:t>Перворобот</a:t>
            </a:r>
            <a:r>
              <a:rPr lang="ru-RU" sz="2000" dirty="0"/>
              <a:t> LEGO </a:t>
            </a:r>
            <a:r>
              <a:rPr lang="ru-RU" sz="2000" dirty="0" err="1"/>
              <a:t>WeDo</a:t>
            </a:r>
            <a:r>
              <a:rPr lang="ru-RU" sz="2000" dirty="0"/>
              <a:t>». На занятиях используется конструктор LEGO </a:t>
            </a:r>
            <a:r>
              <a:rPr lang="ru-RU" sz="2000" dirty="0" err="1"/>
              <a:t>WeDo</a:t>
            </a:r>
            <a:r>
              <a:rPr lang="ru-RU" sz="2000" dirty="0"/>
              <a:t>, позволяющий собрать 12 оригинальных моделей,  и специальное программное обеспечение.</a:t>
            </a:r>
          </a:p>
        </p:txBody>
      </p:sp>
    </p:spTree>
    <p:extLst>
      <p:ext uri="{BB962C8B-B14F-4D97-AF65-F5344CB8AC3E}">
        <p14:creationId xmlns:p14="http://schemas.microsoft.com/office/powerpoint/2010/main" val="4132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970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Black</vt:lpstr>
      <vt:lpstr>Calibri</vt:lpstr>
      <vt:lpstr>Candara</vt:lpstr>
      <vt:lpstr>Symbol</vt:lpstr>
      <vt:lpstr>Волна</vt:lpstr>
      <vt:lpstr>Робототехника и Легоконструирование</vt:lpstr>
      <vt:lpstr>Презентация PowerPoint</vt:lpstr>
      <vt:lpstr>Презентация PowerPoint</vt:lpstr>
      <vt:lpstr>Робототехника(от робот и техника; англ. robotics) — прикладная наука, занимающаяся разработкой автоматизированных технических систем.</vt:lpstr>
      <vt:lpstr>Для чего нужны роботы в школе?</vt:lpstr>
      <vt:lpstr>Цель программы:</vt:lpstr>
      <vt:lpstr>Презентация PowerPoint</vt:lpstr>
      <vt:lpstr>LEGO позволяет обучающимся:</vt:lpstr>
      <vt:lpstr> Программа «Лего робот» построена на основе курса «Перворобот LEGO WeDo». На занятиях используется конструктор LEGO WeDo, позволяющий собрать 12 оригинальных моделей,  и специальное программное обеспечение.</vt:lpstr>
      <vt:lpstr>Презентация PowerPoint</vt:lpstr>
      <vt:lpstr>Что мы делаем на занятиях:</vt:lpstr>
      <vt:lpstr>Презентация PowerPoint</vt:lpstr>
      <vt:lpstr>Общий ход урока выглядит приблизительно так: </vt:lpstr>
      <vt:lpstr>А еще:</vt:lpstr>
      <vt:lpstr>Презентация PowerPoint</vt:lpstr>
      <vt:lpstr>Презентация PowerPoint</vt:lpstr>
      <vt:lpstr>Презентация PowerPoint</vt:lpstr>
      <vt:lpstr>Наши  первые  достижения:</vt:lpstr>
      <vt:lpstr>Наши первые достижения:</vt:lpstr>
      <vt:lpstr>«Уже в школе дети должны получить возможность раскрыть свои способности, подготовиться к жизни в высокотехнологичном конкурентном мире»  Готовые работы: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и Легоконструирование</dc:title>
  <dc:creator>1</dc:creator>
  <cp:lastModifiedBy>Пров Проверка</cp:lastModifiedBy>
  <cp:revision>12</cp:revision>
  <dcterms:created xsi:type="dcterms:W3CDTF">2015-01-19T16:25:27Z</dcterms:created>
  <dcterms:modified xsi:type="dcterms:W3CDTF">2019-03-22T13:28:22Z</dcterms:modified>
</cp:coreProperties>
</file>