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0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706" autoAdjust="0"/>
  </p:normalViewPr>
  <p:slideViewPr>
    <p:cSldViewPr>
      <p:cViewPr varScale="1">
        <p:scale>
          <a:sx n="69" d="100"/>
          <a:sy n="69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11888A7B-1E89-45E6-84F4-EF92B26189CD}">
      <dgm:prSet phldrT="[Text]" custT="1"/>
      <dgm:spPr>
        <a:solidFill>
          <a:schemeClr val="tx2">
            <a:lumMod val="90000"/>
          </a:schemeClr>
        </a:solidFill>
      </dgm:spPr>
      <dgm:t>
        <a:bodyPr rtlCol="0"/>
        <a:lstStyle/>
        <a:p>
          <a:pPr rtl="0"/>
          <a:r>
            <a:rPr lang="ru-RU" sz="2800" dirty="0" smtClean="0"/>
            <a:t>Изучение и анализ проблемы</a:t>
          </a:r>
          <a:endParaRPr lang="ru-RU" sz="2800" noProof="0" dirty="0"/>
        </a:p>
      </dgm:t>
    </dgm:pt>
    <dgm:pt modelId="{6043087E-917B-44BC-97F8-41385FD50DC3}" type="parTrans" cxnId="{5376348D-4465-4E2E-9DB8-EA1F5276717B}">
      <dgm:prSet/>
      <dgm:spPr/>
      <dgm:t>
        <a:bodyPr rtlCol="0"/>
        <a:lstStyle/>
        <a:p>
          <a:pPr rtl="0"/>
          <a:endParaRPr lang="en-US"/>
        </a:p>
      </dgm:t>
    </dgm:pt>
    <dgm:pt modelId="{438F37F5-E676-4BB5-A241-95D895E1B43F}" type="sibTrans" cxnId="{5376348D-4465-4E2E-9DB8-EA1F5276717B}">
      <dgm:prSet/>
      <dgm:spPr/>
      <dgm:t>
        <a:bodyPr rtlCol="0"/>
        <a:lstStyle/>
        <a:p>
          <a:pPr rtl="0"/>
          <a:endParaRPr lang="en-US"/>
        </a:p>
      </dgm:t>
    </dgm:pt>
    <dgm:pt modelId="{712EDDD5-F1C9-457B-A81D-F94868058B44}">
      <dgm:prSet phldrT="[Text]" custT="1"/>
      <dgm:spPr>
        <a:solidFill>
          <a:schemeClr val="tx2">
            <a:lumMod val="75000"/>
          </a:schemeClr>
        </a:solidFill>
      </dgm:spPr>
      <dgm:t>
        <a:bodyPr rtlCol="0"/>
        <a:lstStyle/>
        <a:p>
          <a:pPr rtl="0"/>
          <a:r>
            <a:rPr lang="ru-RU" sz="2000" dirty="0" smtClean="0"/>
            <a:t>Разработка и создание компактного робота по очистке трубы от мусора для ее последующего ремонта</a:t>
          </a:r>
          <a:endParaRPr lang="ru-RU" sz="2000" noProof="0" dirty="0"/>
        </a:p>
      </dgm:t>
    </dgm:pt>
    <dgm:pt modelId="{5E2CC1CB-7E12-4298-9BE5-B8F6683E4161}" type="parTrans" cxnId="{392AE56A-6939-469F-BFEC-2DEEC6ABC100}">
      <dgm:prSet/>
      <dgm:spPr/>
      <dgm:t>
        <a:bodyPr rtlCol="0"/>
        <a:lstStyle/>
        <a:p>
          <a:pPr rtl="0"/>
          <a:endParaRPr lang="en-US"/>
        </a:p>
      </dgm:t>
    </dgm:pt>
    <dgm:pt modelId="{630DB5C2-135D-425B-B7D5-1F5FFE12BF3B}" type="sibTrans" cxnId="{392AE56A-6939-469F-BFEC-2DEEC6ABC100}">
      <dgm:prSet/>
      <dgm:spPr/>
      <dgm:t>
        <a:bodyPr rtlCol="0"/>
        <a:lstStyle/>
        <a:p>
          <a:pPr rtl="0"/>
          <a:endParaRPr lang="en-US"/>
        </a:p>
      </dgm:t>
    </dgm:pt>
    <dgm:pt modelId="{356F6FEF-38C8-437A-8562-86A5ED3F5885}">
      <dgm:prSet phldrT="[Text]"/>
      <dgm:spPr>
        <a:solidFill>
          <a:schemeClr val="tx2">
            <a:lumMod val="50000"/>
          </a:schemeClr>
        </a:solidFill>
      </dgm:spPr>
      <dgm:t>
        <a:bodyPr rtlCol="0"/>
        <a:lstStyle/>
        <a:p>
          <a:pPr rtl="0"/>
          <a:r>
            <a:rPr lang="ru-RU" dirty="0" smtClean="0"/>
            <a:t>Представление проекта</a:t>
          </a:r>
          <a:endParaRPr lang="ru-RU" noProof="0" dirty="0"/>
        </a:p>
      </dgm:t>
    </dgm:pt>
    <dgm:pt modelId="{BD9B34C9-939F-47F5-A040-1B30C9EEA310}" type="parTrans" cxnId="{8247D1A2-555D-4B39-B44D-5F2B5AE64242}">
      <dgm:prSet/>
      <dgm:spPr/>
      <dgm:t>
        <a:bodyPr rtlCol="0"/>
        <a:lstStyle/>
        <a:p>
          <a:pPr rtl="0"/>
          <a:endParaRPr lang="en-US"/>
        </a:p>
      </dgm:t>
    </dgm:pt>
    <dgm:pt modelId="{665399A3-A410-4656-8F7E-3FAB641DE891}" type="sibTrans" cxnId="{8247D1A2-555D-4B39-B44D-5F2B5AE64242}">
      <dgm:prSet/>
      <dgm:spPr/>
      <dgm:t>
        <a:bodyPr rtlCol="0"/>
        <a:lstStyle/>
        <a:p>
          <a:pPr rtl="0"/>
          <a:endParaRPr lang="en-U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D53C68-38F9-4678-8732-9EBC1989455F}" type="pres">
      <dgm:prSet presAssocID="{356F6FEF-38C8-437A-8562-86A5ED3F5885}" presName="boxAndChildren" presStyleCnt="0"/>
      <dgm:spPr/>
    </dgm:pt>
    <dgm:pt modelId="{4E94B65E-C555-4452-AAA6-5BBD4F11BF69}" type="pres">
      <dgm:prSet presAssocID="{356F6FEF-38C8-437A-8562-86A5ED3F5885}" presName="parentTextBox" presStyleLbl="node1" presStyleIdx="0" presStyleCnt="3"/>
      <dgm:spPr/>
      <dgm:t>
        <a:bodyPr/>
        <a:lstStyle/>
        <a:p>
          <a:endParaRPr lang="ru-RU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764602D6-36D0-413C-84AF-E3B5432C071F}" type="presOf" srcId="{356F6FEF-38C8-437A-8562-86A5ED3F5885}" destId="{4E94B65E-C555-4452-AAA6-5BBD4F11BF69}" srcOrd="0" destOrd="0" presId="urn:microsoft.com/office/officeart/2005/8/layout/process4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3A60BCB3-4D8C-4943-83EE-AFABB509DE09}" type="presParOf" srcId="{812F39FC-2D1E-4DD1-A1A6-C7F9287A4AAB}" destId="{E5D53C68-38F9-4678-8732-9EBC1989455F}" srcOrd="0" destOrd="0" presId="urn:microsoft.com/office/officeart/2005/8/layout/process4"/>
    <dgm:cxn modelId="{C1E85CD4-0FBA-4879-A563-B7BAB04446F2}" type="presParOf" srcId="{E5D53C68-38F9-4678-8732-9EBC1989455F}" destId="{4E94B65E-C555-4452-AAA6-5BBD4F11BF69}" srcOrd="0" destOrd="0" presId="urn:microsoft.com/office/officeart/2005/8/layout/process4"/>
    <dgm:cxn modelId="{6D5A561E-9AED-4BD0-B61C-B210C294197C}" type="presParOf" srcId="{812F39FC-2D1E-4DD1-A1A6-C7F9287A4AAB}" destId="{7FB80134-CA62-4591-A6BE-C119FEAC14B6}" srcOrd="1" destOrd="0" presId="urn:microsoft.com/office/officeart/2005/8/layout/process4"/>
    <dgm:cxn modelId="{8AA3D574-35B2-4F26-9753-43647056D5BB}" type="presParOf" srcId="{812F39FC-2D1E-4DD1-A1A6-C7F9287A4AAB}" destId="{C4866045-B43B-429F-851C-E58098BA6DB8}" srcOrd="2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3" destOrd="0" presId="urn:microsoft.com/office/officeart/2005/8/layout/process4"/>
    <dgm:cxn modelId="{D11F7181-D05C-4ACC-A34B-6E9511FBE167}" type="presParOf" srcId="{812F39FC-2D1E-4DD1-A1A6-C7F9287A4AAB}" destId="{1C274FFF-1754-4900-887F-DFF5156E0B8D}" srcOrd="4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94B65E-C555-4452-AAA6-5BBD4F11BF69}">
      <dsp:nvSpPr>
        <dsp:cNvPr id="0" name=""/>
        <dsp:cNvSpPr/>
      </dsp:nvSpPr>
      <dsp:spPr>
        <a:xfrm>
          <a:off x="0" y="3275482"/>
          <a:ext cx="5029199" cy="1075086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rtlCol="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Представление проекта</a:t>
          </a:r>
          <a:endParaRPr lang="ru-RU" sz="3100" kern="1200" noProof="0" dirty="0"/>
        </a:p>
      </dsp:txBody>
      <dsp:txXfrm>
        <a:off x="0" y="3275482"/>
        <a:ext cx="5029199" cy="1075086"/>
      </dsp:txXfrm>
    </dsp:sp>
    <dsp:sp modelId="{D5473CBC-EEC3-408A-B4A6-07882F253A8B}">
      <dsp:nvSpPr>
        <dsp:cNvPr id="0" name=""/>
        <dsp:cNvSpPr/>
      </dsp:nvSpPr>
      <dsp:spPr>
        <a:xfrm rot="10800000">
          <a:off x="0" y="1638125"/>
          <a:ext cx="5029199" cy="1653482"/>
        </a:xfrm>
        <a:prstGeom prst="upArrowCallou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и создание компактного робота по очистке трубы от мусора для ее последующего ремонта</a:t>
          </a:r>
          <a:endParaRPr lang="ru-RU" sz="2000" kern="1200" noProof="0" dirty="0"/>
        </a:p>
      </dsp:txBody>
      <dsp:txXfrm rot="10800000">
        <a:off x="0" y="1638125"/>
        <a:ext cx="5029199" cy="1653482"/>
      </dsp:txXfrm>
    </dsp:sp>
    <dsp:sp modelId="{32FA43B7-34B4-4881-9A79-E3EDEC9D4CBF}">
      <dsp:nvSpPr>
        <dsp:cNvPr id="0" name=""/>
        <dsp:cNvSpPr/>
      </dsp:nvSpPr>
      <dsp:spPr>
        <a:xfrm rot="10800000">
          <a:off x="0" y="769"/>
          <a:ext cx="5029199" cy="1653482"/>
        </a:xfrm>
        <a:prstGeom prst="upArrowCallout">
          <a:avLst/>
        </a:prstGeom>
        <a:solidFill>
          <a:schemeClr val="tx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Изучение и анализ проблемы</a:t>
          </a:r>
          <a:endParaRPr lang="ru-RU" sz="2800" kern="1200" noProof="0" dirty="0"/>
        </a:p>
      </dsp:txBody>
      <dsp:txXfrm rot="10800000">
        <a:off x="0" y="769"/>
        <a:ext cx="5029199" cy="1653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F6AAFE-62B5-4E65-9F62-440349BB92BC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2A71-D3E7-4C5E-B1D3-A32040FDC87E}" type="datetime1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81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881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 rtl="0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D342A-9A56-4DC5-9ED2-6DB5C69CCF49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7CBA-1B27-45F2-A123-D50C3CC21D43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E59AEF-C7FD-464E-8CC6-F1EF8E587979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 rtl="0"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E12DD-A528-4330-84E8-E7B2BD5DD1C3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1A65D7-A8A6-4725-B378-0CE09B5E24C3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994D8-BEA0-4871-8E97-379B66612A44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6E2DC-BB7C-48A5-BF49-B9E86BE87A41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DE458-201E-4D14-98B6-EA3533EF44E8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6AE8F-FC82-4835-B9AE-8B0F365E4471}" type="datetime1">
              <a:rPr lang="ru-RU" smtClean="0"/>
              <a:pPr rtl="0"/>
              <a:t>15.04.2019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  <a:endParaRPr lang="ru-RU" noProof="0" dirty="0" smtClean="0"/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6E2F0041-0EA7-4F9F-85FF-BBEEC34ED113}" type="datetime1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7200" b="1" dirty="0" smtClean="0"/>
              <a:t>Грязи.</a:t>
            </a:r>
            <a:r>
              <a:rPr lang="en-US" sz="7200" b="1" dirty="0" smtClean="0"/>
              <a:t>net</a:t>
            </a:r>
            <a:endParaRPr lang="ru-RU" sz="7200" b="1" dirty="0"/>
          </a:p>
        </p:txBody>
      </p:sp>
    </p:spTree>
    <p:extLst>
      <p:ext uri="{BB962C8B-B14F-4D97-AF65-F5344CB8AC3E}">
        <p14:creationId xmlns=""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5617840" cy="1145224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dirty="0" smtClean="0"/>
              <a:t>Авторы проекта: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8728" y="1628800"/>
            <a:ext cx="5029200" cy="4351338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err="1" smtClean="0"/>
              <a:t>Зюзиков</a:t>
            </a:r>
            <a:r>
              <a:rPr lang="ru-RU" sz="3600" dirty="0" smtClean="0"/>
              <a:t> Владислав</a:t>
            </a:r>
          </a:p>
          <a:p>
            <a:pPr rtl="0"/>
            <a:r>
              <a:rPr lang="ru-RU" sz="3600" dirty="0" smtClean="0"/>
              <a:t>Иванов Александр</a:t>
            </a:r>
          </a:p>
          <a:p>
            <a:pPr rtl="0">
              <a:buNone/>
            </a:pPr>
            <a:endParaRPr lang="ru-RU" sz="3600" dirty="0" smtClean="0"/>
          </a:p>
          <a:p>
            <a:pPr rtl="0">
              <a:buNone/>
            </a:pPr>
            <a:r>
              <a:rPr lang="ru-RU" sz="2800" dirty="0" smtClean="0"/>
              <a:t>  МБОУ </a:t>
            </a:r>
            <a:r>
              <a:rPr lang="ru-RU" sz="2800" dirty="0" smtClean="0"/>
              <a:t>ДО </a:t>
            </a:r>
            <a:r>
              <a:rPr lang="ru-RU" sz="2800" dirty="0" smtClean="0"/>
              <a:t>ЦТР «Октябрьский</a:t>
            </a:r>
            <a:r>
              <a:rPr lang="ru-RU" sz="2800" dirty="0" smtClean="0"/>
              <a:t>» г.Ижевск</a:t>
            </a:r>
            <a:endParaRPr lang="ru-RU" sz="2800" dirty="0"/>
          </a:p>
        </p:txBody>
      </p:sp>
      <p:pic>
        <p:nvPicPr>
          <p:cNvPr id="5" name="Содержимое 4" descr="theme_6_pic2.DCF58EAC7F88459CB48B1FAA2E5AA0B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79976" y="1175365"/>
            <a:ext cx="5977233" cy="4482924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oto.jpg"/>
          <p:cNvPicPr>
            <a:picLocks noChangeAspect="1" noChangeArrowheads="1"/>
          </p:cNvPicPr>
          <p:nvPr/>
        </p:nvPicPr>
        <p:blipFill>
          <a:blip r:embed="rId3" cstate="print"/>
          <a:srcRect t="9344" b="156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332656"/>
            <a:ext cx="11809312" cy="961670"/>
          </a:xfrm>
          <a:solidFill>
            <a:schemeClr val="tx1">
              <a:lumMod val="85000"/>
            </a:schemeClr>
          </a:solidFill>
        </p:spPr>
        <p:txBody>
          <a:bodyPr rtlCol="0"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Цель проекта: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очистка и подготовка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трубы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для ее последующего ремонта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407368" y="1825625"/>
            <a:ext cx="5460032" cy="4351338"/>
          </a:xfrm>
        </p:spPr>
        <p:txBody>
          <a:bodyPr rtlCol="0">
            <a:normAutofit/>
          </a:bodyPr>
          <a:lstStyle/>
          <a:p>
            <a:pPr rtl="0">
              <a:buNone/>
            </a:pPr>
            <a:r>
              <a:rPr lang="ru-RU" sz="4400" b="1" dirty="0" smtClean="0"/>
              <a:t>Задачи проекта:</a:t>
            </a:r>
          </a:p>
        </p:txBody>
      </p:sp>
      <p:graphicFrame>
        <p:nvGraphicFramePr>
          <p:cNvPr id="6" name="Объект 2" descr="Сегментированный процесс с четырьмя задачами, расположенными одна под другой. Три направленные вниз стрелки указывают на переход от первой задачи ко второй, от второй к третьей и от третьей к четвертой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141045467"/>
              </p:ext>
            </p:extLst>
          </p:nvPr>
        </p:nvGraphicFramePr>
        <p:xfrm>
          <a:off x="6324600" y="1825625"/>
          <a:ext cx="5029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674_TF03031010_TF03031010.potx" id="{FDE6FB12-0BA5-4036-9721-66E706B5DF19}" vid="{1D4D8B5A-4773-4B1C-A43E-5FBB095953EA}"/>
    </a:ext>
  </a:extLst>
</a:theme>
</file>

<file path=ppt/theme/theme2.xml><?xml version="1.0" encoding="utf-8"?>
<a:theme xmlns:a="http://schemas.openxmlformats.org/drawingml/2006/main" name="Тем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Город</Template>
  <TotalTime>47</TotalTime>
  <Words>46</Words>
  <Application>Microsoft Office PowerPoint</Application>
  <PresentationFormat>Произвольный</PresentationFormat>
  <Paragraphs>14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Город</vt:lpstr>
      <vt:lpstr>Грязи.net</vt:lpstr>
      <vt:lpstr>Авторы проекта:</vt:lpstr>
      <vt:lpstr>Цель проекта:  очистка и подготовка трубы для ее последующего ремонта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Грязи.net</dc:title>
  <dc:creator>user</dc:creator>
  <cp:lastModifiedBy>user</cp:lastModifiedBy>
  <cp:revision>7</cp:revision>
  <dcterms:created xsi:type="dcterms:W3CDTF">2019-04-15T13:21:49Z</dcterms:created>
  <dcterms:modified xsi:type="dcterms:W3CDTF">2019-04-15T14:26:12Z</dcterms:modified>
</cp:coreProperties>
</file>