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A8D"/>
    <a:srgbClr val="003374"/>
    <a:srgbClr val="C9A093"/>
    <a:srgbClr val="F1F1F1"/>
    <a:srgbClr val="385592"/>
    <a:srgbClr val="3A5896"/>
    <a:srgbClr val="1D3C7A"/>
    <a:srgbClr val="21396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1051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1229"/>
            <a:ext cx="3371850" cy="192677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9144000" cy="163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32858"/>
            <a:ext cx="9144000" cy="52251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634" y="1701924"/>
            <a:ext cx="7619367" cy="7883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Строительный лифт</a:t>
            </a:r>
            <a:b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для малоэтажного строительства</a:t>
            </a:r>
            <a:endParaRPr lang="en-US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ru-RU" dirty="0" smtClean="0">
                <a:latin typeface="+mn-lt"/>
              </a:rPr>
              <a:t> </a:t>
            </a:r>
            <a:r>
              <a:rPr lang="ru-RU" dirty="0" smtClean="0"/>
              <a:t>Разработка  </a:t>
            </a:r>
            <a:r>
              <a:rPr lang="ru-RU" dirty="0"/>
              <a:t>автоматизированной системы (лифт) для подъема грузов и материалов на разные уровни при </a:t>
            </a:r>
            <a:r>
              <a:rPr lang="ru-RU" dirty="0" smtClean="0"/>
              <a:t>малоэтажном строительстве</a:t>
            </a:r>
            <a:r>
              <a:rPr lang="ru-RU" dirty="0"/>
              <a:t>.</a:t>
            </a:r>
            <a:br>
              <a:rPr lang="ru-RU" dirty="0"/>
            </a:b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833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n-lt"/>
              </a:rPr>
              <a:t>Задачи:</a:t>
            </a:r>
            <a:endParaRPr lang="en-US" dirty="0">
              <a:latin typeface="+mn-lt"/>
            </a:endParaRPr>
          </a:p>
        </p:txBody>
      </p:sp>
      <p:grpSp>
        <p:nvGrpSpPr>
          <p:cNvPr id="210" name="Group 92"/>
          <p:cNvGrpSpPr>
            <a:grpSpLocks/>
          </p:cNvGrpSpPr>
          <p:nvPr/>
        </p:nvGrpSpPr>
        <p:grpSpPr bwMode="auto">
          <a:xfrm>
            <a:off x="1893160" y="1180447"/>
            <a:ext cx="6131040" cy="679467"/>
            <a:chOff x="1269" y="1296"/>
            <a:chExt cx="3356" cy="334"/>
          </a:xfrm>
        </p:grpSpPr>
        <p:sp>
          <p:nvSpPr>
            <p:cNvPr id="211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203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12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30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 </a:t>
              </a:r>
              <a:r>
                <a:rPr lang="ru-RU" sz="2000" dirty="0"/>
                <a:t>Изучить </a:t>
              </a:r>
              <a:r>
                <a:rPr lang="ru-RU" sz="2000" dirty="0" smtClean="0"/>
                <a:t>различные источники информации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13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214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216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7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8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19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15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220" name="Group 93"/>
          <p:cNvGrpSpPr>
            <a:grpSpLocks/>
          </p:cNvGrpSpPr>
          <p:nvPr/>
        </p:nvGrpSpPr>
        <p:grpSpPr bwMode="auto">
          <a:xfrm>
            <a:off x="1985654" y="2078218"/>
            <a:ext cx="6132628" cy="923927"/>
            <a:chOff x="1268" y="1776"/>
            <a:chExt cx="3194" cy="459"/>
          </a:xfrm>
        </p:grpSpPr>
        <p:sp>
          <p:nvSpPr>
            <p:cNvPr id="221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22" name="Text Box 21"/>
            <p:cNvSpPr txBox="1">
              <a:spLocks noChangeArrowheads="1"/>
            </p:cNvSpPr>
            <p:nvPr/>
          </p:nvSpPr>
          <p:spPr bwMode="gray">
            <a:xfrm>
              <a:off x="1525" y="1789"/>
              <a:ext cx="288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dirty="0" smtClean="0"/>
                <a:t>Сконструировать модель автоматизированного лифта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23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224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26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7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8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29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5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30" name="Group 94"/>
          <p:cNvGrpSpPr>
            <a:grpSpLocks/>
          </p:cNvGrpSpPr>
          <p:nvPr/>
        </p:nvGrpSpPr>
        <p:grpSpPr bwMode="auto">
          <a:xfrm>
            <a:off x="1988828" y="2892649"/>
            <a:ext cx="6129453" cy="676231"/>
            <a:chOff x="1270" y="2247"/>
            <a:chExt cx="3192" cy="345"/>
          </a:xfrm>
        </p:grpSpPr>
        <p:sp>
          <p:nvSpPr>
            <p:cNvPr id="231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32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33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34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35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237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38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9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40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6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241" name="Group 95"/>
          <p:cNvGrpSpPr>
            <a:grpSpLocks/>
          </p:cNvGrpSpPr>
          <p:nvPr/>
        </p:nvGrpSpPr>
        <p:grpSpPr bwMode="auto">
          <a:xfrm>
            <a:off x="1940659" y="3735965"/>
            <a:ext cx="6187567" cy="713294"/>
            <a:chOff x="1268" y="2727"/>
            <a:chExt cx="3197" cy="345"/>
          </a:xfrm>
        </p:grpSpPr>
        <p:sp>
          <p:nvSpPr>
            <p:cNvPr id="242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43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94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44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245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246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248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49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0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51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47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sp>
        <p:nvSpPr>
          <p:cNvPr id="3" name="Прямоугольник 2"/>
          <p:cNvSpPr/>
          <p:nvPr/>
        </p:nvSpPr>
        <p:spPr>
          <a:xfrm>
            <a:off x="2286000" y="2274838"/>
            <a:ext cx="5832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41667" y="2938872"/>
            <a:ext cx="56766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Разработать программы и </a:t>
            </a:r>
            <a:r>
              <a:rPr lang="ru-RU" dirty="0" smtClean="0"/>
              <a:t>провести тестирование модели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46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Строительный лифт  для малоэтажного строительства</vt:lpstr>
      <vt:lpstr>Цель:</vt:lpstr>
      <vt:lpstr>Задачи: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user</cp:lastModifiedBy>
  <cp:revision>32</cp:revision>
  <dcterms:created xsi:type="dcterms:W3CDTF">2016-11-18T14:12:19Z</dcterms:created>
  <dcterms:modified xsi:type="dcterms:W3CDTF">2019-04-15T20:14:25Z</dcterms:modified>
</cp:coreProperties>
</file>