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
  </p:notesMasterIdLst>
  <p:sldIdLst>
    <p:sldId id="259" r:id="rId2"/>
    <p:sldId id="264" r:id="rId3"/>
    <p:sldId id="268" r:id="rId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115CE-10D3-4E4C-931B-8B7C7A09CF12}" type="datetimeFigureOut">
              <a:rPr lang="ru-RU" smtClean="0"/>
              <a:t>15.10.2019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70FAD-3C93-4E2F-8FC3-B34B29453F60}" type="slidenum">
              <a:rPr lang="ru-RU" smtClean="0"/>
              <a:t>‹#›</a:t>
            </a:fld>
            <a:endParaRPr lang="ru-RU"/>
          </a:p>
        </p:txBody>
      </p:sp>
    </p:spTree>
    <p:extLst>
      <p:ext uri="{BB962C8B-B14F-4D97-AF65-F5344CB8AC3E}">
        <p14:creationId xmlns:p14="http://schemas.microsoft.com/office/powerpoint/2010/main" val="219633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4E2F121-8026-4665-B541-F03C84FA97ED}"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1CD384-37DB-4BED-8321-4403B5389508}"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4E2F121-8026-4665-B541-F03C84FA97ED}"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1CD384-37DB-4BED-8321-4403B538950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4E2F121-8026-4665-B541-F03C84FA97ED}"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1CD384-37DB-4BED-8321-4403B538950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4E2F121-8026-4665-B541-F03C84FA97ED}"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1CD384-37DB-4BED-8321-4403B538950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04E2F121-8026-4665-B541-F03C84FA97ED}" type="datetimeFigureOut">
              <a:rPr lang="ru-RU" smtClean="0"/>
              <a:t>15.10.2019</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1CD384-37DB-4BED-8321-4403B538950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04E2F121-8026-4665-B541-F03C84FA97ED}"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1CD384-37DB-4BED-8321-4403B538950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4E2F121-8026-4665-B541-F03C84FA97ED}" type="datetimeFigureOut">
              <a:rPr lang="ru-RU" smtClean="0"/>
              <a:t>15.10.2019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1CD384-37DB-4BED-8321-4403B538950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4E2F121-8026-4665-B541-F03C84FA97ED}" type="datetimeFigureOut">
              <a:rPr lang="ru-RU" smtClean="0"/>
              <a:t>15.10.2019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1CD384-37DB-4BED-8321-4403B538950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2F121-8026-4665-B541-F03C84FA97ED}" type="datetimeFigureOut">
              <a:rPr lang="ru-RU" smtClean="0"/>
              <a:t>15.10.2019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1CD384-37DB-4BED-8321-4403B538950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4E2F121-8026-4665-B541-F03C84FA97ED}"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1CD384-37DB-4BED-8321-4403B5389508}"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04E2F121-8026-4665-B541-F03C84FA97ED}"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1CD384-37DB-4BED-8321-4403B5389508}"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4E2F121-8026-4665-B541-F03C84FA97ED}" type="datetimeFigureOut">
              <a:rPr lang="ru-RU" smtClean="0"/>
              <a:t>15.10.2019</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1CD384-37DB-4BED-8321-4403B538950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715200" cy="864096"/>
          </a:xfrm>
        </p:spPr>
        <p:txBody>
          <a:bodyPr>
            <a:normAutofit/>
          </a:bodyPr>
          <a:lstStyle/>
          <a:p>
            <a:pPr algn="ctr"/>
            <a:r>
              <a:rPr lang="ru-RU" sz="4000" dirty="0"/>
              <a:t>Цель </a:t>
            </a:r>
            <a:r>
              <a:rPr lang="ru-RU" sz="4000" dirty="0" smtClean="0"/>
              <a:t>работы </a:t>
            </a:r>
            <a:endParaRPr lang="ru-RU" sz="4000" dirty="0"/>
          </a:p>
        </p:txBody>
      </p:sp>
      <p:sp>
        <p:nvSpPr>
          <p:cNvPr id="3" name="Объект 2"/>
          <p:cNvSpPr>
            <a:spLocks noGrp="1"/>
          </p:cNvSpPr>
          <p:nvPr>
            <p:ph idx="1"/>
          </p:nvPr>
        </p:nvSpPr>
        <p:spPr>
          <a:xfrm>
            <a:off x="467544" y="1124744"/>
            <a:ext cx="8496944" cy="1728191"/>
          </a:xfrm>
        </p:spPr>
        <p:txBody>
          <a:bodyPr>
            <a:normAutofit fontScale="77500" lnSpcReduction="20000"/>
          </a:bodyPr>
          <a:lstStyle/>
          <a:p>
            <a:pPr marL="0" indent="0" algn="just">
              <a:buNone/>
            </a:pPr>
            <a:r>
              <a:rPr lang="ru-RU" sz="2800" dirty="0"/>
              <a:t>Создать автоматизированный комплекс для ухода за домашними животными, который будет следить за режимом их питания, поддерживать физическую форму, вести  мониторинг здоровья и сообщать хозяину о возможных проблемах питомца, обеспечивать уход за животным при отсутствии человека в течении нескольких дней и сообщать о возникновении чрезвычайных ситуаций. </a:t>
            </a:r>
          </a:p>
          <a:p>
            <a:pPr marL="0" indent="0" algn="just">
              <a:buNone/>
            </a:pPr>
            <a:endParaRPr lang="ru-RU" sz="2800" dirty="0"/>
          </a:p>
        </p:txBody>
      </p:sp>
      <p:sp>
        <p:nvSpPr>
          <p:cNvPr id="4" name="Номер слайда 3"/>
          <p:cNvSpPr>
            <a:spLocks noGrp="1"/>
          </p:cNvSpPr>
          <p:nvPr>
            <p:ph type="sldNum" sz="quarter" idx="12"/>
          </p:nvPr>
        </p:nvSpPr>
        <p:spPr>
          <a:xfrm>
            <a:off x="8460432" y="6224851"/>
            <a:ext cx="370384" cy="365125"/>
          </a:xfrm>
        </p:spPr>
        <p:txBody>
          <a:bodyPr/>
          <a:lstStyle/>
          <a:p>
            <a:fld id="{B11CD384-37DB-4BED-8321-4403B5389508}" type="slidenum">
              <a:rPr lang="ru-RU" sz="3200" smtClean="0"/>
              <a:t>1</a:t>
            </a:fld>
            <a:endParaRPr lang="ru-RU" sz="3200" dirty="0"/>
          </a:p>
        </p:txBody>
      </p:sp>
      <p:sp>
        <p:nvSpPr>
          <p:cNvPr id="5" name="Заголовок 1"/>
          <p:cNvSpPr txBox="1">
            <a:spLocks/>
          </p:cNvSpPr>
          <p:nvPr/>
        </p:nvSpPr>
        <p:spPr>
          <a:xfrm>
            <a:off x="765920" y="3083958"/>
            <a:ext cx="7488832" cy="561066"/>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ru-RU" sz="4000" dirty="0" smtClean="0"/>
              <a:t>Задачи</a:t>
            </a:r>
            <a:endParaRPr lang="ru-RU" sz="4000" dirty="0"/>
          </a:p>
        </p:txBody>
      </p:sp>
      <p:sp>
        <p:nvSpPr>
          <p:cNvPr id="6" name="Объект 2"/>
          <p:cNvSpPr txBox="1">
            <a:spLocks/>
          </p:cNvSpPr>
          <p:nvPr/>
        </p:nvSpPr>
        <p:spPr>
          <a:xfrm>
            <a:off x="755576" y="3645024"/>
            <a:ext cx="7499176" cy="2841179"/>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ru-RU" dirty="0" smtClean="0"/>
              <a:t>Разработать концепцию комплекса, который будет совмещать в себе следующие функции: уход за животным, организация досуга, мониторинг физического состояния.</a:t>
            </a:r>
          </a:p>
          <a:p>
            <a:pPr marL="457200" indent="-457200">
              <a:buFont typeface="+mj-lt"/>
              <a:buAutoNum type="arabicPeriod"/>
            </a:pPr>
            <a:r>
              <a:rPr lang="ru-RU" dirty="0" smtClean="0"/>
              <a:t>Разработать механизм для выдачи корма, позволяющий организовать дробное питание животного и вести контроль выданного и съеденного корма.</a:t>
            </a:r>
          </a:p>
          <a:p>
            <a:pPr marL="457200" indent="-457200">
              <a:buFont typeface="+mj-lt"/>
              <a:buAutoNum type="arabicPeriod"/>
            </a:pPr>
            <a:r>
              <a:rPr lang="ru-RU" dirty="0" smtClean="0"/>
              <a:t>Разработать интерфейс устройства, позволяющий неподготовленному пользователю получать всю необходимую информацию о животном.</a:t>
            </a:r>
            <a:endParaRPr lang="ru-RU" dirty="0"/>
          </a:p>
        </p:txBody>
      </p:sp>
    </p:spTree>
    <p:extLst>
      <p:ext uri="{BB962C8B-B14F-4D97-AF65-F5344CB8AC3E}">
        <p14:creationId xmlns:p14="http://schemas.microsoft.com/office/powerpoint/2010/main" val="118608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pPr algn="ctr"/>
            <a:r>
              <a:rPr lang="ru-RU" dirty="0" smtClean="0"/>
              <a:t>Общий вид модуля комплекса</a:t>
            </a:r>
            <a:endParaRPr lang="ru-RU" dirty="0"/>
          </a:p>
        </p:txBody>
      </p:sp>
      <p:pic>
        <p:nvPicPr>
          <p:cNvPr id="5122"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21935"/>
            <a:ext cx="3121141" cy="318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a:xfrm>
            <a:off x="8460432" y="6224851"/>
            <a:ext cx="370384" cy="365125"/>
          </a:xfrm>
        </p:spPr>
        <p:txBody>
          <a:bodyPr/>
          <a:lstStyle/>
          <a:p>
            <a:fld id="{B11CD384-37DB-4BED-8321-4403B5389508}" type="slidenum">
              <a:rPr lang="ru-RU" sz="3200" smtClean="0"/>
              <a:t>2</a:t>
            </a:fld>
            <a:endParaRPr lang="ru-RU" sz="3200" dirty="0"/>
          </a:p>
        </p:txBody>
      </p:sp>
      <p:pic>
        <p:nvPicPr>
          <p:cNvPr id="5"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681989"/>
            <a:ext cx="3650824" cy="182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МАН\Робототехника\Соревнования2018_2019\WRO\Пасеин_Минаев\media-share-0-02-05-ee9bb5825c2bf2908dbb31b52350fc31c0072082567cd44d168b501b7550eb29-3597969e-10fe-479d-aa93-85a932c6c45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768922"/>
            <a:ext cx="1105725" cy="828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МАН\Робототехника\Соревнования2018_2019\WRO\Пасеин_Минаев\media-share-0-02-05-c800ba7f86588571313600b4262ec9ef228f61bf3d343952c6d5fac83f64965a-ab0b7646-733a-4e9f-924e-bd808b20732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0837" y="4632822"/>
            <a:ext cx="1471864" cy="19645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925" y="4632822"/>
            <a:ext cx="1131391" cy="104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2085" y="1875721"/>
            <a:ext cx="1296144" cy="186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0117" y="1930823"/>
            <a:ext cx="1143000" cy="9477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я со стрелкой 11"/>
          <p:cNvCxnSpPr/>
          <p:nvPr/>
        </p:nvCxnSpPr>
        <p:spPr>
          <a:xfrm>
            <a:off x="6492115" y="2404693"/>
            <a:ext cx="748002" cy="231124"/>
          </a:xfrm>
          <a:prstGeom prst="straightConnector1">
            <a:avLst/>
          </a:prstGeom>
          <a:ln>
            <a:headEnd type="arrow" w="med" len="med"/>
            <a:tailEnd type="none" w="med" len="med"/>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7163545" y="3063432"/>
            <a:ext cx="1296144" cy="646331"/>
          </a:xfrm>
          <a:prstGeom prst="rect">
            <a:avLst/>
          </a:prstGeom>
          <a:noFill/>
        </p:spPr>
        <p:txBody>
          <a:bodyPr wrap="square" rtlCol="0">
            <a:spAutoFit/>
          </a:bodyPr>
          <a:lstStyle/>
          <a:p>
            <a:r>
              <a:rPr lang="ru-RU" dirty="0" smtClean="0"/>
              <a:t>Световая индикация</a:t>
            </a:r>
            <a:endParaRPr lang="ru-RU" dirty="0"/>
          </a:p>
        </p:txBody>
      </p:sp>
      <p:cxnSp>
        <p:nvCxnSpPr>
          <p:cNvPr id="21" name="Прямая со стрелкой 20"/>
          <p:cNvCxnSpPr>
            <a:endCxn id="13" idx="1"/>
          </p:cNvCxnSpPr>
          <p:nvPr/>
        </p:nvCxnSpPr>
        <p:spPr>
          <a:xfrm>
            <a:off x="6273365" y="2959604"/>
            <a:ext cx="890180" cy="426994"/>
          </a:xfrm>
          <a:prstGeom prst="straightConnector1">
            <a:avLst/>
          </a:prstGeom>
          <a:ln>
            <a:headEnd type="arrow" w="med" len="med"/>
            <a:tailEnd type="none" w="med" len="med"/>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424155" y="1485608"/>
            <a:ext cx="2448272" cy="369332"/>
          </a:xfrm>
          <a:prstGeom prst="rect">
            <a:avLst/>
          </a:prstGeom>
          <a:noFill/>
        </p:spPr>
        <p:txBody>
          <a:bodyPr wrap="square" rtlCol="0">
            <a:spAutoFit/>
          </a:bodyPr>
          <a:lstStyle/>
          <a:p>
            <a:r>
              <a:rPr lang="ru-RU" dirty="0" smtClean="0"/>
              <a:t>Интерфейс</a:t>
            </a:r>
            <a:endParaRPr lang="ru-RU" dirty="0"/>
          </a:p>
        </p:txBody>
      </p:sp>
      <p:sp>
        <p:nvSpPr>
          <p:cNvPr id="26" name="TextBox 25"/>
          <p:cNvSpPr txBox="1"/>
          <p:nvPr/>
        </p:nvSpPr>
        <p:spPr>
          <a:xfrm>
            <a:off x="1547664" y="4263490"/>
            <a:ext cx="2448272" cy="369332"/>
          </a:xfrm>
          <a:prstGeom prst="rect">
            <a:avLst/>
          </a:prstGeom>
          <a:noFill/>
        </p:spPr>
        <p:txBody>
          <a:bodyPr wrap="square" rtlCol="0">
            <a:spAutoFit/>
          </a:bodyPr>
          <a:lstStyle/>
          <a:p>
            <a:r>
              <a:rPr lang="ru-RU" dirty="0" smtClean="0"/>
              <a:t>Кормление</a:t>
            </a:r>
            <a:endParaRPr lang="ru-RU" dirty="0"/>
          </a:p>
        </p:txBody>
      </p:sp>
      <p:sp>
        <p:nvSpPr>
          <p:cNvPr id="27" name="TextBox 26"/>
          <p:cNvSpPr txBox="1"/>
          <p:nvPr/>
        </p:nvSpPr>
        <p:spPr>
          <a:xfrm>
            <a:off x="5694093" y="4263490"/>
            <a:ext cx="2448272" cy="369332"/>
          </a:xfrm>
          <a:prstGeom prst="rect">
            <a:avLst/>
          </a:prstGeom>
          <a:noFill/>
        </p:spPr>
        <p:txBody>
          <a:bodyPr wrap="square" rtlCol="0">
            <a:spAutoFit/>
          </a:bodyPr>
          <a:lstStyle/>
          <a:p>
            <a:r>
              <a:rPr lang="ru-RU" dirty="0" smtClean="0"/>
              <a:t>Поилка</a:t>
            </a:r>
            <a:endParaRPr lang="ru-RU" dirty="0"/>
          </a:p>
        </p:txBody>
      </p:sp>
      <p:pic>
        <p:nvPicPr>
          <p:cNvPr id="2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3241" y="2251740"/>
            <a:ext cx="1048047" cy="162338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995936" y="1482150"/>
            <a:ext cx="1365536" cy="646331"/>
          </a:xfrm>
          <a:prstGeom prst="rect">
            <a:avLst/>
          </a:prstGeom>
          <a:noFill/>
        </p:spPr>
        <p:txBody>
          <a:bodyPr wrap="square" rtlCol="0">
            <a:spAutoFit/>
          </a:bodyPr>
          <a:lstStyle/>
          <a:p>
            <a:r>
              <a:rPr lang="ru-RU" dirty="0" smtClean="0"/>
              <a:t>Шнековый</a:t>
            </a:r>
          </a:p>
          <a:p>
            <a:r>
              <a:rPr lang="ru-RU" dirty="0" smtClean="0"/>
              <a:t>механизм</a:t>
            </a:r>
            <a:endParaRPr lang="ru-RU" dirty="0"/>
          </a:p>
        </p:txBody>
      </p:sp>
    </p:spTree>
    <p:extLst>
      <p:ext uri="{BB962C8B-B14F-4D97-AF65-F5344CB8AC3E}">
        <p14:creationId xmlns:p14="http://schemas.microsoft.com/office/powerpoint/2010/main" val="38252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0999"/>
            <a:ext cx="8229600" cy="634082"/>
          </a:xfrm>
        </p:spPr>
        <p:txBody>
          <a:bodyPr>
            <a:normAutofit fontScale="90000"/>
          </a:bodyPr>
          <a:lstStyle/>
          <a:p>
            <a:pPr algn="ctr"/>
            <a:r>
              <a:rPr lang="ru-RU" dirty="0" smtClean="0"/>
              <a:t>Блок-схема программы</a:t>
            </a:r>
            <a:endParaRPr lang="ru-RU" dirty="0"/>
          </a:p>
        </p:txBody>
      </p:sp>
      <p:pic>
        <p:nvPicPr>
          <p:cNvPr id="9218" name="Picture 2" descr="C:\Users\Sveta\Downloads\Алгоритм.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431" y="692696"/>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8316416" y="6237312"/>
            <a:ext cx="683568" cy="365125"/>
          </a:xfrm>
        </p:spPr>
        <p:txBody>
          <a:bodyPr/>
          <a:lstStyle/>
          <a:p>
            <a:fld id="{B11CD384-37DB-4BED-8321-4403B5389508}" type="slidenum">
              <a:rPr lang="ru-RU" sz="3200" smtClean="0"/>
              <a:t>3</a:t>
            </a:fld>
            <a:endParaRPr lang="ru-RU" sz="3200" dirty="0"/>
          </a:p>
        </p:txBody>
      </p:sp>
      <p:sp>
        <p:nvSpPr>
          <p:cNvPr id="5" name="Заголовок 1"/>
          <p:cNvSpPr txBox="1">
            <a:spLocks/>
          </p:cNvSpPr>
          <p:nvPr/>
        </p:nvSpPr>
        <p:spPr>
          <a:xfrm>
            <a:off x="611560" y="4254477"/>
            <a:ext cx="7941568" cy="571500"/>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ru-RU" sz="4000" dirty="0" smtClean="0"/>
              <a:t>Выводы</a:t>
            </a:r>
            <a:endParaRPr lang="ru-RU" sz="4000" dirty="0"/>
          </a:p>
        </p:txBody>
      </p:sp>
      <p:sp>
        <p:nvSpPr>
          <p:cNvPr id="6" name="Объект 2"/>
          <p:cNvSpPr>
            <a:spLocks noGrp="1"/>
          </p:cNvSpPr>
          <p:nvPr>
            <p:ph idx="1"/>
          </p:nvPr>
        </p:nvSpPr>
        <p:spPr>
          <a:xfrm>
            <a:off x="472716" y="4650141"/>
            <a:ext cx="8219256" cy="2049091"/>
          </a:xfrm>
        </p:spPr>
        <p:txBody>
          <a:bodyPr>
            <a:normAutofit fontScale="85000" lnSpcReduction="20000"/>
          </a:bodyPr>
          <a:lstStyle/>
          <a:p>
            <a:pPr marL="0" indent="0" algn="just">
              <a:buNone/>
            </a:pPr>
            <a:r>
              <a:rPr lang="ru-RU" dirty="0" smtClean="0"/>
              <a:t>	В </a:t>
            </a:r>
            <a:r>
              <a:rPr lang="ru-RU" dirty="0"/>
              <a:t>ходе работы над проектом создан комплекс, работа которого полностью отвечает поставленным задачам. Созданное программное обеспечение производит расчёт дневной нормы корма для каждого индивидуального случая, выдаёт рекомендации по размещению частей комплекса для оптимальной физической нагрузки для животного. Встроенный модуль ведёт контроль за пищевыми привычками домашнего питомца, соблюдением водного баланса и информирует хозяина о возникших аномалиях и возможных причинах. </a:t>
            </a:r>
          </a:p>
          <a:p>
            <a:pPr marL="0" indent="0">
              <a:buNone/>
            </a:pPr>
            <a:endParaRPr lang="ru-RU" dirty="0"/>
          </a:p>
        </p:txBody>
      </p:sp>
    </p:spTree>
    <p:extLst>
      <p:ext uri="{BB962C8B-B14F-4D97-AF65-F5344CB8AC3E}">
        <p14:creationId xmlns:p14="http://schemas.microsoft.com/office/powerpoint/2010/main" val="1669005565"/>
      </p:ext>
    </p:extLst>
  </p:cSld>
  <p:clrMapOvr>
    <a:masterClrMapping/>
  </p:clrMapOvr>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238</TotalTime>
  <Words>126</Words>
  <Application>Microsoft Office PowerPoint</Application>
  <PresentationFormat>Экран (4:3)</PresentationFormat>
  <Paragraphs>19</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Паркет</vt:lpstr>
      <vt:lpstr>Цель работы </vt:lpstr>
      <vt:lpstr>Общий вид модуля комплекса</vt:lpstr>
      <vt:lpstr>Блок-схема программы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образования города Севастополя Государственное бюджетное образовательное учреждение «Центр дополнительного образования  «Малая академия наук»</dc:title>
  <dc:creator>светлана минаева</dc:creator>
  <cp:lastModifiedBy>светлана минаева</cp:lastModifiedBy>
  <cp:revision>23</cp:revision>
  <dcterms:created xsi:type="dcterms:W3CDTF">2019-09-25T01:41:46Z</dcterms:created>
  <dcterms:modified xsi:type="dcterms:W3CDTF">2019-10-15T07:37:30Z</dcterms:modified>
</cp:coreProperties>
</file>