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61" r:id="rId3"/>
    <p:sldId id="260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 snapToGrid="0">
      <p:cViewPr>
        <p:scale>
          <a:sx n="90" d="100"/>
          <a:sy n="90" d="100"/>
        </p:scale>
        <p:origin x="-80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217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b4bda579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b4bda579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b4bda579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b4bda579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b4bda579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b4bda579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9D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7794" y="3079953"/>
            <a:ext cx="1073683" cy="1806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0" y="574158"/>
            <a:ext cx="4208016" cy="2371061"/>
          </a:xfrm>
          <a:prstGeom prst="wedgeRoundRectCallout">
            <a:avLst>
              <a:gd name="adj1" fmla="val -28511"/>
              <a:gd name="adj2" fmla="val 69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47319" y="0"/>
            <a:ext cx="2303570" cy="6748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       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              </a:t>
            </a:r>
            <a:r>
              <a:rPr lang="ru" sz="2400" b="1" dirty="0"/>
              <a:t>“Экозавод”</a:t>
            </a:r>
            <a:endParaRPr sz="2400"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763386" y="511864"/>
            <a:ext cx="4001457" cy="198678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4098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>
                <a:solidFill>
                  <a:schemeClr val="dk1"/>
                </a:solidFill>
              </a:rPr>
              <a:t>Выполнили ученики 2 класса ГБУ ДО ЦТиО Фрунзенского района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 smtClean="0">
                <a:solidFill>
                  <a:schemeClr val="dk1"/>
                </a:solidFill>
              </a:rPr>
              <a:t> </a:t>
            </a:r>
            <a:r>
              <a:rPr lang="ru" sz="1600" dirty="0" smtClean="0">
                <a:solidFill>
                  <a:schemeClr val="dk1"/>
                </a:solidFill>
              </a:rPr>
              <a:t>Комков </a:t>
            </a:r>
            <a:r>
              <a:rPr lang="ru" sz="1600" dirty="0">
                <a:solidFill>
                  <a:schemeClr val="dk1"/>
                </a:solidFill>
              </a:rPr>
              <a:t>Федор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</a:rPr>
              <a:t> Пугачев </a:t>
            </a:r>
            <a:r>
              <a:rPr lang="ru" sz="1600" dirty="0">
                <a:solidFill>
                  <a:schemeClr val="dk1"/>
                </a:solidFill>
              </a:rPr>
              <a:t>Игорь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</a:rPr>
              <a:t> Аммосов </a:t>
            </a:r>
            <a:r>
              <a:rPr lang="ru" sz="1600" dirty="0">
                <a:solidFill>
                  <a:schemeClr val="dk1"/>
                </a:solidFill>
              </a:rPr>
              <a:t>Алексей </a:t>
            </a:r>
            <a:endParaRPr lang="ru" sz="16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</a:rPr>
              <a:t>Педагог: Григорьева Ю.А.</a:t>
            </a:r>
          </a:p>
          <a:p>
            <a:pPr marL="0" marR="140987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976211" y="4572793"/>
            <a:ext cx="2137946" cy="42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Санкт-Петербург</a:t>
            </a:r>
            <a:endParaRPr dirty="0"/>
          </a:p>
        </p:txBody>
      </p:sp>
      <p:sp>
        <p:nvSpPr>
          <p:cNvPr id="5" name="Google Shape;61;p14"/>
          <p:cNvSpPr txBox="1">
            <a:spLocks/>
          </p:cNvSpPr>
          <p:nvPr/>
        </p:nvSpPr>
        <p:spPr>
          <a:xfrm>
            <a:off x="179741" y="536515"/>
            <a:ext cx="3743673" cy="41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адачи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нашего проекта и его плюсы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610" y="820859"/>
            <a:ext cx="3733061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ЗАДАЧА</a:t>
            </a:r>
          </a:p>
          <a:p>
            <a:pPr lvl="0">
              <a:spcBef>
                <a:spcPts val="1600"/>
              </a:spcBef>
            </a:pPr>
            <a:r>
              <a:rPr lang="ru-RU" sz="1200" dirty="0" smtClean="0">
                <a:solidFill>
                  <a:schemeClr val="dk1"/>
                </a:solidFill>
              </a:rPr>
              <a:t>сортировка </a:t>
            </a:r>
            <a:r>
              <a:rPr lang="ru-RU" sz="1200" dirty="0" err="1" smtClean="0"/>
              <a:t>мукулатур</a:t>
            </a:r>
            <a:r>
              <a:rPr lang="ru-RU" sz="1200" dirty="0" err="1" smtClean="0">
                <a:solidFill>
                  <a:schemeClr val="dk1"/>
                </a:solidFill>
              </a:rPr>
              <a:t>ы</a:t>
            </a:r>
            <a:r>
              <a:rPr lang="ru-RU" sz="1200" dirty="0" smtClean="0">
                <a:solidFill>
                  <a:schemeClr val="dk1"/>
                </a:solidFill>
              </a:rPr>
              <a:t> и ее дальнейшая переработка.</a:t>
            </a: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344" y="1659208"/>
            <a:ext cx="3990513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ПЛЮСЫ</a:t>
            </a:r>
            <a:r>
              <a:rPr lang="ru-RU" dirty="0" smtClean="0"/>
              <a:t> по сравнению с другими заводами </a:t>
            </a:r>
          </a:p>
          <a:p>
            <a:pPr lvl="0">
              <a:spcBef>
                <a:spcPts val="1600"/>
              </a:spcBef>
            </a:pPr>
            <a:r>
              <a:rPr lang="ru-RU" sz="1200" dirty="0" smtClean="0"/>
              <a:t>1.не выбрасывает вредных газов в атмосферу.</a:t>
            </a:r>
          </a:p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ru-RU" sz="1200" dirty="0" smtClean="0"/>
              <a:t>2.не затрачивает большое количество энергии для переработки.</a:t>
            </a:r>
            <a:endParaRPr lang="ru-RU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376" y="2498650"/>
            <a:ext cx="3369856" cy="2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684"/>
            <a:ext cx="1956391" cy="267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330" y="1188999"/>
            <a:ext cx="4752754" cy="356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67311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Характеристики </a:t>
            </a:r>
            <a:r>
              <a:rPr lang="ru-RU" sz="1400" b="1" dirty="0" err="1" smtClean="0"/>
              <a:t>экозавода</a:t>
            </a:r>
            <a:endParaRPr sz="1400" b="1" dirty="0"/>
          </a:p>
        </p:txBody>
      </p:sp>
      <p:sp>
        <p:nvSpPr>
          <p:cNvPr id="71" name="Google Shape;71;p15"/>
          <p:cNvSpPr/>
          <p:nvPr/>
        </p:nvSpPr>
        <p:spPr>
          <a:xfrm>
            <a:off x="1944676" y="446566"/>
            <a:ext cx="3424766" cy="3253564"/>
          </a:xfrm>
          <a:prstGeom prst="wedgeRectCallout">
            <a:avLst>
              <a:gd name="adj1" fmla="val -64416"/>
              <a:gd name="adj2" fmla="val -674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В нашем проекте используется </a:t>
            </a:r>
            <a:r>
              <a:rPr lang="ru" dirty="0" smtClean="0">
                <a:solidFill>
                  <a:schemeClr val="dk1"/>
                </a:solidFill>
              </a:rPr>
              <a:t>детали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</a:rPr>
              <a:t> </a:t>
            </a:r>
            <a:r>
              <a:rPr lang="ru" dirty="0">
                <a:solidFill>
                  <a:schemeClr val="dk1"/>
                </a:solidFill>
              </a:rPr>
              <a:t>из Lego Wedo 2.0 и Lego Wedo 1.0.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В проекте </a:t>
            </a:r>
            <a:r>
              <a:rPr lang="ru" dirty="0" smtClean="0">
                <a:solidFill>
                  <a:schemeClr val="dk1"/>
                </a:solidFill>
              </a:rPr>
              <a:t>есть: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ru" dirty="0" smtClean="0">
                <a:solidFill>
                  <a:schemeClr val="dk1"/>
                </a:solidFill>
              </a:rPr>
              <a:t>4 </a:t>
            </a:r>
            <a:r>
              <a:rPr lang="en-US" dirty="0" smtClean="0">
                <a:solidFill>
                  <a:schemeClr val="dk1"/>
                </a:solidFill>
              </a:rPr>
              <a:t>USB-</a:t>
            </a:r>
            <a:r>
              <a:rPr lang="en-US" dirty="0" err="1" smtClean="0">
                <a:solidFill>
                  <a:schemeClr val="dk1"/>
                </a:solidFill>
              </a:rPr>
              <a:t>Hab</a:t>
            </a:r>
            <a:endParaRPr lang="en-US" dirty="0" smtClean="0">
              <a:solidFill>
                <a:schemeClr val="dk1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dk1"/>
                </a:solidFill>
              </a:rPr>
              <a:t>4 </a:t>
            </a:r>
            <a:r>
              <a:rPr lang="ru-RU" dirty="0" smtClean="0">
                <a:solidFill>
                  <a:schemeClr val="dk1"/>
                </a:solidFill>
              </a:rPr>
              <a:t>мотора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ru" dirty="0" smtClean="0">
                <a:solidFill>
                  <a:schemeClr val="dk1"/>
                </a:solidFill>
              </a:rPr>
              <a:t>ременная передача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ru" dirty="0" smtClean="0">
                <a:solidFill>
                  <a:schemeClr val="dk1"/>
                </a:solidFill>
              </a:rPr>
              <a:t>зубчатые передачи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ru" dirty="0" smtClean="0">
                <a:solidFill>
                  <a:schemeClr val="dk1"/>
                </a:solidFill>
              </a:rPr>
              <a:t>Смарт-хаб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dk1"/>
                </a:solidFill>
              </a:rPr>
              <a:t>Д</a:t>
            </a:r>
            <a:r>
              <a:rPr lang="ru" dirty="0" smtClean="0">
                <a:solidFill>
                  <a:schemeClr val="dk1"/>
                </a:solidFill>
              </a:rPr>
              <a:t>атчик наклона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ru" dirty="0" smtClean="0">
                <a:solidFill>
                  <a:schemeClr val="dk1"/>
                </a:solidFill>
              </a:rPr>
              <a:t>Лего </a:t>
            </a:r>
            <a:r>
              <a:rPr lang="ru" dirty="0">
                <a:solidFill>
                  <a:schemeClr val="dk1"/>
                </a:solidFill>
              </a:rPr>
              <a:t>детали различных </a:t>
            </a:r>
            <a:r>
              <a:rPr lang="ru" dirty="0" smtClean="0">
                <a:solidFill>
                  <a:schemeClr val="dk1"/>
                </a:solidFill>
              </a:rPr>
              <a:t>наборов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ru" dirty="0" smtClean="0">
                <a:solidFill>
                  <a:schemeClr val="dk1"/>
                </a:solidFill>
              </a:rPr>
              <a:t>Персонал завода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010150" y="1905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7664"/>
            <a:ext cx="1006434" cy="1314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67311" y="0"/>
            <a:ext cx="8520600" cy="382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Описание </a:t>
            </a:r>
            <a:r>
              <a:rPr lang="ru-RU" sz="1400" b="1" dirty="0" err="1" smtClean="0"/>
              <a:t>экозавода</a:t>
            </a:r>
            <a:endParaRPr sz="1400" b="1"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3784820" y="2218372"/>
            <a:ext cx="4180059" cy="8349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Ветрогенератор</a:t>
            </a:r>
            <a:r>
              <a:rPr lang="ru-RU" dirty="0" smtClean="0">
                <a:solidFill>
                  <a:schemeClr val="tx1"/>
                </a:solidFill>
              </a:rPr>
              <a:t> – вырабатывает энергию для </a:t>
            </a:r>
            <a:r>
              <a:rPr lang="ru-RU" dirty="0" err="1" smtClean="0">
                <a:solidFill>
                  <a:schemeClr val="tx1"/>
                </a:solidFill>
              </a:rPr>
              <a:t>экозавода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1413047" y="606056"/>
            <a:ext cx="7624421" cy="935665"/>
          </a:xfrm>
          <a:prstGeom prst="wedgeRectCallout">
            <a:avLst>
              <a:gd name="adj1" fmla="val -59623"/>
              <a:gd name="adj2" fmla="val 26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ru" sz="1200" dirty="0" smtClean="0">
                <a:solidFill>
                  <a:schemeClr val="dk1"/>
                </a:solidFill>
              </a:rPr>
              <a:t>В </a:t>
            </a:r>
            <a:r>
              <a:rPr lang="ru" sz="1200" dirty="0">
                <a:solidFill>
                  <a:schemeClr val="dk1"/>
                </a:solidFill>
              </a:rPr>
              <a:t>модели завода есть, следующие устройства: манипулятор, </a:t>
            </a:r>
            <a:r>
              <a:rPr lang="ru-RU" sz="1200" dirty="0" smtClean="0"/>
              <a:t>механический</a:t>
            </a:r>
            <a:r>
              <a:rPr lang="en-US" sz="1200" dirty="0" smtClean="0"/>
              <a:t> </a:t>
            </a:r>
            <a:r>
              <a:rPr lang="ru" sz="1200" dirty="0" smtClean="0">
                <a:solidFill>
                  <a:schemeClr val="dk1"/>
                </a:solidFill>
              </a:rPr>
              <a:t>лифт</a:t>
            </a:r>
            <a:r>
              <a:rPr lang="ru" sz="1200" dirty="0">
                <a:solidFill>
                  <a:schemeClr val="dk1"/>
                </a:solidFill>
              </a:rPr>
              <a:t>, поезд-вагонетка, дробильная машина, макет ветро генератора, </a:t>
            </a:r>
            <a:r>
              <a:rPr lang="ru-RU" sz="1200" dirty="0" smtClean="0"/>
              <a:t>конвейер-сортировщик</a:t>
            </a:r>
            <a:r>
              <a:rPr lang="ru" sz="1200" dirty="0" smtClean="0">
                <a:solidFill>
                  <a:schemeClr val="dk1"/>
                </a:solidFill>
              </a:rPr>
              <a:t>. </a:t>
            </a:r>
            <a:r>
              <a:rPr lang="ru" sz="1200" dirty="0">
                <a:solidFill>
                  <a:schemeClr val="dk1"/>
                </a:solidFill>
              </a:rPr>
              <a:t>Наш проект показывает возможность переработки и сортировки макулатуры. Экологическим способом, как сортировки так и измельчением для дальнейшей переработке</a:t>
            </a:r>
            <a:r>
              <a:rPr lang="ru" sz="1200" dirty="0" smtClean="0">
                <a:solidFill>
                  <a:schemeClr val="dk1"/>
                </a:solidFill>
              </a:rPr>
              <a:t>.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010150" y="1905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139" y="2198905"/>
            <a:ext cx="2114460" cy="25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382" y="2202511"/>
            <a:ext cx="3450598" cy="256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Google Shape;70;p15"/>
          <p:cNvSpPr txBox="1">
            <a:spLocks/>
          </p:cNvSpPr>
          <p:nvPr/>
        </p:nvSpPr>
        <p:spPr>
          <a:xfrm>
            <a:off x="4462006" y="2569555"/>
            <a:ext cx="4180059" cy="83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Манипулятор и лифт – для подачи мусора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на ленту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198" y="2019630"/>
            <a:ext cx="4178465" cy="269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99" y="1822758"/>
            <a:ext cx="3328863" cy="318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403" y="2096522"/>
            <a:ext cx="300651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Google Shape;56;p13"/>
          <p:cNvSpPr txBox="1"/>
          <p:nvPr/>
        </p:nvSpPr>
        <p:spPr>
          <a:xfrm>
            <a:off x="4289100" y="3141189"/>
            <a:ext cx="3709911" cy="42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Поезд-вагонетка и дробильная машина – для  доставки и измельчения мусора </a:t>
            </a:r>
            <a:endParaRPr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02" y="2037323"/>
            <a:ext cx="6753523" cy="29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  <p:bldP spid="70" grpId="1" build="p"/>
      <p:bldP spid="16" grpId="0" build="p"/>
      <p:bldP spid="16" grpId="1" build="allAtOnce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242" y="3659929"/>
            <a:ext cx="1958942" cy="148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Google Shape;82;p16"/>
          <p:cNvSpPr/>
          <p:nvPr/>
        </p:nvSpPr>
        <p:spPr>
          <a:xfrm>
            <a:off x="1432009" y="259620"/>
            <a:ext cx="1570533" cy="644265"/>
          </a:xfrm>
          <a:prstGeom prst="trapezoid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/>
              <a:t>ветрогенератор</a:t>
            </a:r>
            <a:endParaRPr sz="1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587" y="1679945"/>
            <a:ext cx="1685366" cy="2668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0" name="Google Shape;80;p16"/>
          <p:cNvSpPr/>
          <p:nvPr/>
        </p:nvSpPr>
        <p:spPr>
          <a:xfrm>
            <a:off x="184603" y="243624"/>
            <a:ext cx="787953" cy="59667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/>
              <a:t>начало</a:t>
            </a:r>
            <a:endParaRPr sz="1200" dirty="0"/>
          </a:p>
        </p:txBody>
      </p:sp>
      <p:sp>
        <p:nvSpPr>
          <p:cNvPr id="81" name="Google Shape;81;p16"/>
          <p:cNvSpPr/>
          <p:nvPr/>
        </p:nvSpPr>
        <p:spPr>
          <a:xfrm>
            <a:off x="2447533" y="933021"/>
            <a:ext cx="20490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999472" y="470103"/>
            <a:ext cx="485700" cy="18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1807535" y="1290515"/>
            <a:ext cx="1446860" cy="411938"/>
          </a:xfrm>
          <a:prstGeom prst="flowChartPrepa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/>
              <a:t>конвейер</a:t>
            </a:r>
            <a:endParaRPr sz="1200" dirty="0"/>
          </a:p>
        </p:txBody>
      </p:sp>
      <p:sp>
        <p:nvSpPr>
          <p:cNvPr id="85" name="Google Shape;85;p16"/>
          <p:cNvSpPr/>
          <p:nvPr/>
        </p:nvSpPr>
        <p:spPr>
          <a:xfrm>
            <a:off x="2490061" y="1729474"/>
            <a:ext cx="204900" cy="342900"/>
          </a:xfrm>
          <a:prstGeom prst="downArrow">
            <a:avLst>
              <a:gd name="adj1" fmla="val 50000"/>
              <a:gd name="adj2" fmla="val 4223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2118602" y="2090824"/>
            <a:ext cx="947919" cy="521092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/>
              <a:t>вагонетка</a:t>
            </a:r>
            <a:endParaRPr sz="1200" dirty="0"/>
          </a:p>
        </p:txBody>
      </p:sp>
      <p:sp>
        <p:nvSpPr>
          <p:cNvPr id="87" name="Google Shape;87;p16"/>
          <p:cNvSpPr/>
          <p:nvPr/>
        </p:nvSpPr>
        <p:spPr>
          <a:xfrm>
            <a:off x="1032408" y="3175431"/>
            <a:ext cx="485700" cy="18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386498" y="2151846"/>
            <a:ext cx="1187121" cy="50888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/>
              <a:t>манипулятор</a:t>
            </a:r>
            <a:endParaRPr sz="1200" dirty="0"/>
          </a:p>
        </p:txBody>
      </p:sp>
      <p:sp>
        <p:nvSpPr>
          <p:cNvPr id="89" name="Google Shape;89;p16"/>
          <p:cNvSpPr/>
          <p:nvPr/>
        </p:nvSpPr>
        <p:spPr>
          <a:xfrm>
            <a:off x="1601190" y="2279005"/>
            <a:ext cx="485700" cy="189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204225" y="3047475"/>
            <a:ext cx="789873" cy="400525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склад</a:t>
            </a:r>
            <a:endParaRPr sz="1200"/>
          </a:p>
        </p:txBody>
      </p:sp>
      <p:sp>
        <p:nvSpPr>
          <p:cNvPr id="91" name="Google Shape;91;p16"/>
          <p:cNvSpPr/>
          <p:nvPr/>
        </p:nvSpPr>
        <p:spPr>
          <a:xfrm>
            <a:off x="466922" y="2686250"/>
            <a:ext cx="24750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1539964" y="2946697"/>
            <a:ext cx="763326" cy="553985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конец</a:t>
            </a:r>
            <a:endParaRPr sz="1200"/>
          </a:p>
        </p:txBody>
      </p:sp>
      <p:sp>
        <p:nvSpPr>
          <p:cNvPr id="94" name="Google Shape;94;p16"/>
          <p:cNvSpPr/>
          <p:nvPr/>
        </p:nvSpPr>
        <p:spPr>
          <a:xfrm>
            <a:off x="2996228" y="0"/>
            <a:ext cx="4394020" cy="1740023"/>
          </a:xfrm>
          <a:prstGeom prst="cloudCallout">
            <a:avLst>
              <a:gd name="adj1" fmla="val -29082"/>
              <a:gd name="adj2" fmla="val 10928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Э</a:t>
            </a:r>
            <a:r>
              <a:rPr lang="ru" dirty="0" smtClean="0"/>
              <a:t>то программа и </a:t>
            </a:r>
            <a:r>
              <a:rPr lang="ru" dirty="0"/>
              <a:t>алгоритм работы нашего </a:t>
            </a:r>
            <a:r>
              <a:rPr lang="ru" dirty="0" smtClean="0"/>
              <a:t>экозавода</a:t>
            </a:r>
            <a:endParaRPr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811" y="1061810"/>
            <a:ext cx="4076759" cy="18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61" y="3580514"/>
            <a:ext cx="1793689" cy="1271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53" y="838464"/>
            <a:ext cx="1490455" cy="1254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242" y="2958403"/>
            <a:ext cx="3561907" cy="69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190</Words>
  <Application>Microsoft Office PowerPoint</Application>
  <PresentationFormat>Экран (16:9)</PresentationFormat>
  <Paragraphs>39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Simple Light</vt:lpstr>
      <vt:lpstr>                           “Экозавод”</vt:lpstr>
      <vt:lpstr>Характеристики экозавода</vt:lpstr>
      <vt:lpstr>Описание экозавода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“Экозавод”</dc:title>
  <dc:creator>MXP</dc:creator>
  <cp:lastModifiedBy>Саня</cp:lastModifiedBy>
  <cp:revision>30</cp:revision>
  <dcterms:modified xsi:type="dcterms:W3CDTF">2019-11-24T10:55:51Z</dcterms:modified>
</cp:coreProperties>
</file>