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19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</p:sldIdLst>
  <p:sldSz cx="12192000" cy="6858000"/>
  <p:notesSz cx="6858000" cy="9144000"/>
  <p:embeddedFontLst>
    <p:embeddedFont>
      <p:font typeface="Gill Sans" charset="0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6Me8gFecTSrNoaQBl3cYaQ/Kv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ftr" idx="11"/>
          </p:nvPr>
        </p:nvSpPr>
        <p:spPr>
          <a:xfrm>
            <a:off x="2416175" y="328612"/>
            <a:ext cx="49736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1438275" y="798512"/>
            <a:ext cx="80962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 rot="5400000">
            <a:off x="4528344" y="-1061244"/>
            <a:ext cx="3449637" cy="960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1450975" y="2016125"/>
            <a:ext cx="9604375" cy="34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dt" idx="10"/>
          </p:nvPr>
        </p:nvSpPr>
        <p:spPr>
          <a:xfrm>
            <a:off x="1447800" y="5470525"/>
            <a:ext cx="5527675" cy="31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ftr" idx="11"/>
          </p:nvPr>
        </p:nvSpPr>
        <p:spPr>
          <a:xfrm>
            <a:off x="1447800" y="319087"/>
            <a:ext cx="55403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2019300"/>
            <a:ext cx="12192000" cy="410686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" name="Google Shape;11;p8"/>
          <p:cNvPicPr preferRelativeResize="0"/>
          <p:nvPr/>
        </p:nvPicPr>
        <p:blipFill rotWithShape="1">
          <a:blip r:embed="rId4">
            <a:alphaModFix/>
          </a:blip>
          <a:srcRect t="1538" b="-1538"/>
          <a:stretch/>
        </p:blipFill>
        <p:spPr>
          <a:xfrm>
            <a:off x="0" y="6126162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8"/>
          <p:cNvCxnSpPr/>
          <p:nvPr/>
        </p:nvCxnSpPr>
        <p:spPr>
          <a:xfrm>
            <a:off x="0" y="612775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1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" name="Google Shape;13;p8"/>
          <p:cNvCxnSpPr/>
          <p:nvPr/>
        </p:nvCxnSpPr>
        <p:spPr>
          <a:xfrm>
            <a:off x="2417762" y="3529012"/>
            <a:ext cx="863758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1450975" y="2016125"/>
            <a:ext cx="9604375" cy="34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2416175" y="328612"/>
            <a:ext cx="49736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438275" y="798512"/>
            <a:ext cx="80962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/>
          <p:nvPr/>
        </p:nvSpPr>
        <p:spPr>
          <a:xfrm>
            <a:off x="0" y="2019300"/>
            <a:ext cx="12192000" cy="410686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4">
            <a:alphaModFix/>
          </a:blip>
          <a:srcRect t="1538" b="-1538"/>
          <a:stretch/>
        </p:blipFill>
        <p:spPr>
          <a:xfrm>
            <a:off x="0" y="6126162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6"/>
          <p:cNvCxnSpPr/>
          <p:nvPr/>
        </p:nvCxnSpPr>
        <p:spPr>
          <a:xfrm>
            <a:off x="0" y="612775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1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2" name="Google Shape;162;p26"/>
          <p:cNvCxnSpPr/>
          <p:nvPr/>
        </p:nvCxnSpPr>
        <p:spPr>
          <a:xfrm>
            <a:off x="1454150" y="1847850"/>
            <a:ext cx="960755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1450975" y="2016125"/>
            <a:ext cx="9604375" cy="34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/>
          <p:nvPr/>
        </p:nvSpPr>
        <p:spPr>
          <a:xfrm>
            <a:off x="0" y="2019300"/>
            <a:ext cx="12192000" cy="410686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4">
            <a:alphaModFix/>
          </a:blip>
          <a:srcRect t="1538" b="-1538"/>
          <a:stretch/>
        </p:blipFill>
        <p:spPr>
          <a:xfrm>
            <a:off x="0" y="6126162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8"/>
          <p:cNvCxnSpPr/>
          <p:nvPr/>
        </p:nvCxnSpPr>
        <p:spPr>
          <a:xfrm>
            <a:off x="0" y="612775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1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8" name="Google Shape;178;p28"/>
          <p:cNvCxnSpPr/>
          <p:nvPr/>
        </p:nvCxnSpPr>
        <p:spPr>
          <a:xfrm>
            <a:off x="9439275" y="798512"/>
            <a:ext cx="0" cy="466090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1450975" y="2016125"/>
            <a:ext cx="9604375" cy="34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/>
          <p:nvPr/>
        </p:nvSpPr>
        <p:spPr>
          <a:xfrm>
            <a:off x="0" y="2019300"/>
            <a:ext cx="12192000" cy="410686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" name="Google Shape;27;p10"/>
          <p:cNvPicPr preferRelativeResize="0"/>
          <p:nvPr/>
        </p:nvPicPr>
        <p:blipFill rotWithShape="1">
          <a:blip r:embed="rId4">
            <a:alphaModFix/>
          </a:blip>
          <a:srcRect t="1538" b="-1538"/>
          <a:stretch/>
        </p:blipFill>
        <p:spPr>
          <a:xfrm>
            <a:off x="0" y="6126162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1450975" y="2016125"/>
            <a:ext cx="9604375" cy="34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10"/>
          <p:cNvCxnSpPr/>
          <p:nvPr/>
        </p:nvCxnSpPr>
        <p:spPr>
          <a:xfrm>
            <a:off x="0" y="612775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1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/>
          <p:nvPr/>
        </p:nvSpPr>
        <p:spPr>
          <a:xfrm>
            <a:off x="0" y="2019300"/>
            <a:ext cx="12192000" cy="410686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0" name="Google Shape;40;p12"/>
          <p:cNvPicPr preferRelativeResize="0"/>
          <p:nvPr/>
        </p:nvPicPr>
        <p:blipFill rotWithShape="1">
          <a:blip r:embed="rId4">
            <a:alphaModFix/>
          </a:blip>
          <a:srcRect t="1538" b="-1538"/>
          <a:stretch/>
        </p:blipFill>
        <p:spPr>
          <a:xfrm>
            <a:off x="0" y="6126162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12"/>
          <p:cNvCxnSpPr/>
          <p:nvPr/>
        </p:nvCxnSpPr>
        <p:spPr>
          <a:xfrm>
            <a:off x="0" y="612775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1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" name="Google Shape;42;p12"/>
          <p:cNvCxnSpPr/>
          <p:nvPr/>
        </p:nvCxnSpPr>
        <p:spPr>
          <a:xfrm>
            <a:off x="1454150" y="1847850"/>
            <a:ext cx="960755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1450975" y="2016125"/>
            <a:ext cx="9604375" cy="34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2019300"/>
            <a:ext cx="12192000" cy="410686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4">
            <a:alphaModFix/>
          </a:blip>
          <a:srcRect t="1538" b="-1538"/>
          <a:stretch/>
        </p:blipFill>
        <p:spPr>
          <a:xfrm>
            <a:off x="0" y="6126162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4"/>
          <p:cNvCxnSpPr/>
          <p:nvPr/>
        </p:nvCxnSpPr>
        <p:spPr>
          <a:xfrm>
            <a:off x="0" y="612775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1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8" name="Google Shape;58;p14"/>
          <p:cNvCxnSpPr/>
          <p:nvPr/>
        </p:nvCxnSpPr>
        <p:spPr>
          <a:xfrm>
            <a:off x="1454150" y="3805237"/>
            <a:ext cx="863123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1450975" y="2016125"/>
            <a:ext cx="9604375" cy="34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2019300"/>
            <a:ext cx="12192000" cy="410686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4">
            <a:alphaModFix/>
          </a:blip>
          <a:srcRect t="1538" b="-1538"/>
          <a:stretch/>
        </p:blipFill>
        <p:spPr>
          <a:xfrm>
            <a:off x="0" y="6126162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6"/>
          <p:cNvCxnSpPr/>
          <p:nvPr/>
        </p:nvCxnSpPr>
        <p:spPr>
          <a:xfrm>
            <a:off x="0" y="612775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1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" name="Google Shape;74;p16"/>
          <p:cNvCxnSpPr/>
          <p:nvPr/>
        </p:nvCxnSpPr>
        <p:spPr>
          <a:xfrm>
            <a:off x="1454150" y="1847850"/>
            <a:ext cx="960755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450975" y="2016125"/>
            <a:ext cx="9604375" cy="34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0" y="2019300"/>
            <a:ext cx="12192000" cy="410686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4">
            <a:alphaModFix/>
          </a:blip>
          <a:srcRect t="1538" b="-1538"/>
          <a:stretch/>
        </p:blipFill>
        <p:spPr>
          <a:xfrm>
            <a:off x="0" y="6126162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8"/>
          <p:cNvCxnSpPr/>
          <p:nvPr/>
        </p:nvCxnSpPr>
        <p:spPr>
          <a:xfrm>
            <a:off x="0" y="612775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1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1" name="Google Shape;91;p18"/>
          <p:cNvCxnSpPr/>
          <p:nvPr/>
        </p:nvCxnSpPr>
        <p:spPr>
          <a:xfrm>
            <a:off x="1454150" y="1847850"/>
            <a:ext cx="960755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1450975" y="2016125"/>
            <a:ext cx="9604375" cy="34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0" y="2019300"/>
            <a:ext cx="12192000" cy="410686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4">
            <a:alphaModFix/>
          </a:blip>
          <a:srcRect t="1538" b="-1538"/>
          <a:stretch/>
        </p:blipFill>
        <p:spPr>
          <a:xfrm>
            <a:off x="0" y="6126162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20"/>
          <p:cNvCxnSpPr/>
          <p:nvPr/>
        </p:nvCxnSpPr>
        <p:spPr>
          <a:xfrm>
            <a:off x="0" y="612775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1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0" name="Google Shape;110;p20"/>
          <p:cNvCxnSpPr/>
          <p:nvPr/>
        </p:nvCxnSpPr>
        <p:spPr>
          <a:xfrm>
            <a:off x="1454150" y="1847850"/>
            <a:ext cx="960755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1450975" y="2016125"/>
            <a:ext cx="9604375" cy="34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2019300"/>
            <a:ext cx="12192000" cy="410686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4">
            <a:alphaModFix/>
          </a:blip>
          <a:srcRect t="1538" b="-1538"/>
          <a:stretch/>
        </p:blipFill>
        <p:spPr>
          <a:xfrm>
            <a:off x="0" y="6126162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2"/>
          <p:cNvCxnSpPr/>
          <p:nvPr/>
        </p:nvCxnSpPr>
        <p:spPr>
          <a:xfrm>
            <a:off x="0" y="612775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1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5" name="Google Shape;125;p22"/>
          <p:cNvCxnSpPr/>
          <p:nvPr/>
        </p:nvCxnSpPr>
        <p:spPr>
          <a:xfrm>
            <a:off x="1447800" y="3205162"/>
            <a:ext cx="327025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1450975" y="2016125"/>
            <a:ext cx="9604375" cy="34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dt" idx="10"/>
          </p:nvPr>
        </p:nvSpPr>
        <p:spPr>
          <a:xfrm>
            <a:off x="7554912" y="330200"/>
            <a:ext cx="35004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ftr" idx="11"/>
          </p:nvPr>
        </p:nvSpPr>
        <p:spPr>
          <a:xfrm>
            <a:off x="1450975" y="328612"/>
            <a:ext cx="5938837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0" y="2019300"/>
            <a:ext cx="12192000" cy="410686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 rotWithShape="1">
          <a:blip r:embed="rId4">
            <a:alphaModFix/>
          </a:blip>
          <a:srcRect t="1538" b="-1538"/>
          <a:stretch/>
        </p:blipFill>
        <p:spPr>
          <a:xfrm>
            <a:off x="0" y="6126162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4"/>
          <p:cNvCxnSpPr/>
          <p:nvPr/>
        </p:nvCxnSpPr>
        <p:spPr>
          <a:xfrm>
            <a:off x="0" y="612775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19607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42" name="Google Shape;142;p24"/>
          <p:cNvGrpSpPr/>
          <p:nvPr/>
        </p:nvGrpSpPr>
        <p:grpSpPr>
          <a:xfrm>
            <a:off x="7477125" y="482600"/>
            <a:ext cx="4075112" cy="5148262"/>
            <a:chOff x="7477387" y="482170"/>
            <a:chExt cx="4074533" cy="5149101"/>
          </a:xfrm>
        </p:grpSpPr>
        <p:sp>
          <p:nvSpPr>
            <p:cNvPr id="143" name="Google Shape;143;p24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5" name="Google Shape;145;p24"/>
          <p:cNvCxnSpPr/>
          <p:nvPr/>
        </p:nvCxnSpPr>
        <p:spPr>
          <a:xfrm>
            <a:off x="1447800" y="3143250"/>
            <a:ext cx="552767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1450975" y="804862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1450975" y="2016125"/>
            <a:ext cx="9604375" cy="344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dt" idx="10"/>
          </p:nvPr>
        </p:nvSpPr>
        <p:spPr>
          <a:xfrm>
            <a:off x="1447800" y="5470525"/>
            <a:ext cx="5527675" cy="31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89898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ftr" idx="11"/>
          </p:nvPr>
        </p:nvSpPr>
        <p:spPr>
          <a:xfrm>
            <a:off x="1447800" y="319087"/>
            <a:ext cx="55403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ldNum" idx="12"/>
          </p:nvPr>
        </p:nvSpPr>
        <p:spPr>
          <a:xfrm>
            <a:off x="479425" y="798512"/>
            <a:ext cx="81121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  <a:defRPr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>
            <a:spLocks noGrp="1"/>
          </p:cNvSpPr>
          <p:nvPr>
            <p:ph type="ctrTitle"/>
          </p:nvPr>
        </p:nvSpPr>
        <p:spPr>
          <a:xfrm>
            <a:off x="787400" y="801687"/>
            <a:ext cx="10812462" cy="254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en-US" sz="66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ПОЧУВСТВУЙ СЕБЯ РОБОТОМ</a:t>
            </a:r>
            <a:endParaRPr/>
          </a:p>
        </p:txBody>
      </p:sp>
      <p:sp>
        <p:nvSpPr>
          <p:cNvPr id="195" name="Google Shape;195;p1"/>
          <p:cNvSpPr txBox="1">
            <a:spLocks noGrp="1"/>
          </p:cNvSpPr>
          <p:nvPr>
            <p:ph type="subTitle" idx="1"/>
          </p:nvPr>
        </p:nvSpPr>
        <p:spPr>
          <a:xfrm>
            <a:off x="8516937" y="3530600"/>
            <a:ext cx="2732087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 b="1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РУКОВОДИТЕЛЬ ПРОЕКТА</a:t>
            </a:r>
            <a:r>
              <a:rPr lang="en-US" sz="17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1700" dirty="0" smtClean="0"/>
              <a:t>Д</a:t>
            </a:r>
            <a:r>
              <a:rPr lang="ru-RU" sz="1700" dirty="0" smtClean="0"/>
              <a:t>ВОРКИНА</a:t>
            </a:r>
            <a:r>
              <a:rPr lang="en-US" sz="1700" dirty="0" smtClean="0"/>
              <a:t> </a:t>
            </a:r>
            <a:r>
              <a:rPr lang="en-US" sz="1700" dirty="0"/>
              <a:t>Н.Ф.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1700" b="1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УЧАСТНИКИ ПРОЕКТА: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СОЛОВЬЕВ А.М.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ШЕБАРШОВ Д.Ю.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"/>
          <p:cNvSpPr txBox="1">
            <a:spLocks noGrp="1"/>
          </p:cNvSpPr>
          <p:nvPr>
            <p:ph type="title" idx="4294967295"/>
          </p:nvPr>
        </p:nvSpPr>
        <p:spPr>
          <a:xfrm>
            <a:off x="641350" y="323850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ПОЧУВСТВУЙ СЕБЯ РОБОТОМ</a:t>
            </a:r>
            <a:endParaRPr/>
          </a:p>
        </p:txBody>
      </p:sp>
      <p:cxnSp>
        <p:nvCxnSpPr>
          <p:cNvPr id="201" name="Google Shape;201;p2"/>
          <p:cNvCxnSpPr/>
          <p:nvPr/>
        </p:nvCxnSpPr>
        <p:spPr>
          <a:xfrm>
            <a:off x="531812" y="850900"/>
            <a:ext cx="10823575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2" name="Google Shape;202;p2"/>
          <p:cNvSpPr txBox="1"/>
          <p:nvPr/>
        </p:nvSpPr>
        <p:spPr>
          <a:xfrm>
            <a:off x="531812" y="1373187"/>
            <a:ext cx="10823575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Оглавление: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Цели.</a:t>
            </a:r>
            <a:endParaRPr sz="1800" b="1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Задачи.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Инженерные решения.</a:t>
            </a:r>
            <a:endParaRPr sz="1800" b="1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Программные решения.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Этапы создания.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Применение в жизни и перспективы развития.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AutoNum type="arabicPeriod"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Выводы.</a:t>
            </a:r>
            <a:endParaRPr/>
          </a:p>
        </p:txBody>
      </p:sp>
      <p:sp>
        <p:nvSpPr>
          <p:cNvPr id="203" name="Google Shape;203;p2"/>
          <p:cNvSpPr txBox="1"/>
          <p:nvPr/>
        </p:nvSpPr>
        <p:spPr>
          <a:xfrm>
            <a:off x="11218862" y="5484812"/>
            <a:ext cx="81121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</a:pPr>
            <a:fld id="{00000000-1234-1234-1234-123412341234}" type="slidenum">
              <a:rPr lang="en-US"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Gill Sans"/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>
            <a:spLocks noGrp="1"/>
          </p:cNvSpPr>
          <p:nvPr>
            <p:ph type="title" idx="4294967295"/>
          </p:nvPr>
        </p:nvSpPr>
        <p:spPr>
          <a:xfrm>
            <a:off x="641350" y="323850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ПОЧУВСТВУЙ СЕБЯ РОБОТОМ</a:t>
            </a:r>
            <a:endParaRPr/>
          </a:p>
        </p:txBody>
      </p:sp>
      <p:cxnSp>
        <p:nvCxnSpPr>
          <p:cNvPr id="209" name="Google Shape;209;p3"/>
          <p:cNvCxnSpPr/>
          <p:nvPr/>
        </p:nvCxnSpPr>
        <p:spPr>
          <a:xfrm>
            <a:off x="531812" y="850900"/>
            <a:ext cx="10823575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0" name="Google Shape;210;p3"/>
          <p:cNvSpPr txBox="1"/>
          <p:nvPr/>
        </p:nvSpPr>
        <p:spPr>
          <a:xfrm>
            <a:off x="531812" y="1373187"/>
            <a:ext cx="10823575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Цель проект: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Знакомство с принципами управления роботом.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Задачи проекта:</a:t>
            </a:r>
            <a:endParaRPr sz="1800" b="1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Изучение принципов управления движением робота. </a:t>
            </a: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Использование ультразвукового сенсора совместно моторами.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Создание демонстрационной модели.   </a:t>
            </a:r>
            <a:endParaRPr/>
          </a:p>
        </p:txBody>
      </p:sp>
      <p:sp>
        <p:nvSpPr>
          <p:cNvPr id="211" name="Google Shape;211;p3"/>
          <p:cNvSpPr txBox="1"/>
          <p:nvPr/>
        </p:nvSpPr>
        <p:spPr>
          <a:xfrm>
            <a:off x="11355387" y="5392737"/>
            <a:ext cx="81121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</a:pPr>
            <a:fld id="{00000000-1234-1234-1234-123412341234}" type="slidenum">
              <a:rPr lang="en-US"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Gill Sans"/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>
            <a:spLocks noGrp="1"/>
          </p:cNvSpPr>
          <p:nvPr>
            <p:ph type="title" idx="4294967295"/>
          </p:nvPr>
        </p:nvSpPr>
        <p:spPr>
          <a:xfrm>
            <a:off x="641350" y="323850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ПОЧУВСТВУЙ СЕБЯ РОБОТОМ</a:t>
            </a:r>
            <a:endParaRPr/>
          </a:p>
        </p:txBody>
      </p:sp>
      <p:cxnSp>
        <p:nvCxnSpPr>
          <p:cNvPr id="217" name="Google Shape;217;p4"/>
          <p:cNvCxnSpPr/>
          <p:nvPr/>
        </p:nvCxnSpPr>
        <p:spPr>
          <a:xfrm>
            <a:off x="531812" y="850900"/>
            <a:ext cx="10823575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8" name="Google Shape;218;p4"/>
          <p:cNvSpPr txBox="1"/>
          <p:nvPr/>
        </p:nvSpPr>
        <p:spPr>
          <a:xfrm>
            <a:off x="531812" y="1373187"/>
            <a:ext cx="108235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Инженерные</a:t>
            </a:r>
            <a:r>
              <a:rPr lang="en-US" sz="1800" b="1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решения</a:t>
            </a:r>
            <a:r>
              <a:rPr lang="en-US" sz="1800" b="1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В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проекте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использованы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электронные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компоненты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LEGO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Mindstorms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EV3 </a:t>
            </a:r>
            <a:endParaRPr dirty="0"/>
          </a:p>
        </p:txBody>
      </p:sp>
      <p:pic>
        <p:nvPicPr>
          <p:cNvPr id="219" name="Google Shape;2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1237" y="2266950"/>
            <a:ext cx="1954212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8025" y="2266950"/>
            <a:ext cx="2878137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97925" y="2214562"/>
            <a:ext cx="2605087" cy="195421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"/>
          <p:cNvSpPr txBox="1"/>
          <p:nvPr/>
        </p:nvSpPr>
        <p:spPr>
          <a:xfrm>
            <a:off x="579437" y="4545012"/>
            <a:ext cx="26892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Программный блок 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EV3</a:t>
            </a:r>
            <a:endParaRPr/>
          </a:p>
        </p:txBody>
      </p:sp>
      <p:sp>
        <p:nvSpPr>
          <p:cNvPr id="223" name="Google Shape;223;p4"/>
          <p:cNvSpPr txBox="1"/>
          <p:nvPr/>
        </p:nvSpPr>
        <p:spPr>
          <a:xfrm>
            <a:off x="3551237" y="4545012"/>
            <a:ext cx="19542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Ультразвуковой датчик</a:t>
            </a:r>
            <a:endParaRPr/>
          </a:p>
        </p:txBody>
      </p:sp>
      <p:sp>
        <p:nvSpPr>
          <p:cNvPr id="224" name="Google Shape;224;p4"/>
          <p:cNvSpPr txBox="1"/>
          <p:nvPr/>
        </p:nvSpPr>
        <p:spPr>
          <a:xfrm>
            <a:off x="5788025" y="4545012"/>
            <a:ext cx="28781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Датчик качания</a:t>
            </a:r>
            <a:endParaRPr/>
          </a:p>
        </p:txBody>
      </p:sp>
      <p:sp>
        <p:nvSpPr>
          <p:cNvPr id="225" name="Google Shape;225;p4"/>
          <p:cNvSpPr txBox="1"/>
          <p:nvPr/>
        </p:nvSpPr>
        <p:spPr>
          <a:xfrm>
            <a:off x="8797925" y="4545012"/>
            <a:ext cx="260508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Сервопривод</a:t>
            </a:r>
            <a:endParaRPr/>
          </a:p>
        </p:txBody>
      </p:sp>
      <p:sp>
        <p:nvSpPr>
          <p:cNvPr id="226" name="Google Shape;226;p4"/>
          <p:cNvSpPr txBox="1"/>
          <p:nvPr/>
        </p:nvSpPr>
        <p:spPr>
          <a:xfrm>
            <a:off x="11355387" y="5532437"/>
            <a:ext cx="81121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</a:pPr>
            <a:fld id="{00000000-1234-1234-1234-123412341234}" type="slidenum">
              <a:rPr lang="en-US"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Gill Sans"/>
                <a:buNone/>
              </a:pPr>
              <a:t>4</a:t>
            </a:fld>
            <a:endParaRPr/>
          </a:p>
        </p:txBody>
      </p:sp>
      <p:pic>
        <p:nvPicPr>
          <p:cNvPr id="227" name="Google Shape;227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423" y="2305838"/>
            <a:ext cx="2351694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 txBox="1">
            <a:spLocks noGrp="1"/>
          </p:cNvSpPr>
          <p:nvPr>
            <p:ph type="title" idx="4294967295"/>
          </p:nvPr>
        </p:nvSpPr>
        <p:spPr>
          <a:xfrm>
            <a:off x="641350" y="323850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ПОЧУВСТВУЙ СЕБЯ РОБОТОМ</a:t>
            </a:r>
            <a:endParaRPr/>
          </a:p>
        </p:txBody>
      </p:sp>
      <p:cxnSp>
        <p:nvCxnSpPr>
          <p:cNvPr id="233" name="Google Shape;233;p5"/>
          <p:cNvCxnSpPr/>
          <p:nvPr/>
        </p:nvCxnSpPr>
        <p:spPr>
          <a:xfrm>
            <a:off x="531812" y="850900"/>
            <a:ext cx="10823575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4" name="Google Shape;234;p5"/>
          <p:cNvSpPr txBox="1"/>
          <p:nvPr/>
        </p:nvSpPr>
        <p:spPr>
          <a:xfrm>
            <a:off x="531812" y="989012"/>
            <a:ext cx="108235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Программные решения: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Программирование модели производилось с помощью программы LEGO MINDSTORMS. </a:t>
            </a:r>
            <a:endParaRPr/>
          </a:p>
        </p:txBody>
      </p:sp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650" y="1635125"/>
            <a:ext cx="9172575" cy="404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"/>
          <p:cNvSpPr txBox="1"/>
          <p:nvPr/>
        </p:nvSpPr>
        <p:spPr>
          <a:xfrm>
            <a:off x="9756775" y="2779712"/>
            <a:ext cx="2211387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В программе используются блоки управления сервоприводами и ультразвуковым датчиком.</a:t>
            </a:r>
            <a:endParaRPr/>
          </a:p>
        </p:txBody>
      </p:sp>
      <p:sp>
        <p:nvSpPr>
          <p:cNvPr id="237" name="Google Shape;237;p5"/>
          <p:cNvSpPr txBox="1"/>
          <p:nvPr/>
        </p:nvSpPr>
        <p:spPr>
          <a:xfrm>
            <a:off x="11239500" y="5503862"/>
            <a:ext cx="81121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</a:pPr>
            <a:fld id="{00000000-1234-1234-1234-123412341234}" type="slidenum">
              <a:rPr lang="en-US"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Gill Sans"/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"/>
          <p:cNvSpPr txBox="1">
            <a:spLocks noGrp="1"/>
          </p:cNvSpPr>
          <p:nvPr>
            <p:ph type="title" idx="4294967295"/>
          </p:nvPr>
        </p:nvSpPr>
        <p:spPr>
          <a:xfrm>
            <a:off x="641350" y="323850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ПОЧУВСТВУЙ СЕБЯ РОБОТОМ</a:t>
            </a:r>
            <a:endParaRPr/>
          </a:p>
        </p:txBody>
      </p:sp>
      <p:cxnSp>
        <p:nvCxnSpPr>
          <p:cNvPr id="243" name="Google Shape;243;p6"/>
          <p:cNvCxnSpPr/>
          <p:nvPr/>
        </p:nvCxnSpPr>
        <p:spPr>
          <a:xfrm>
            <a:off x="531812" y="850900"/>
            <a:ext cx="10823575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4" name="Google Shape;244;p6"/>
          <p:cNvSpPr txBox="1"/>
          <p:nvPr/>
        </p:nvSpPr>
        <p:spPr>
          <a:xfrm>
            <a:off x="531812" y="989012"/>
            <a:ext cx="108235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Этапы создания проекта:</a:t>
            </a:r>
            <a:endParaRPr/>
          </a:p>
        </p:txBody>
      </p:sp>
      <p:sp>
        <p:nvSpPr>
          <p:cNvPr id="245" name="Google Shape;245;p6"/>
          <p:cNvSpPr txBox="1"/>
          <p:nvPr/>
        </p:nvSpPr>
        <p:spPr>
          <a:xfrm>
            <a:off x="531812" y="1376362"/>
            <a:ext cx="11269662" cy="458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Как родился проект</a:t>
            </a: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Когда мы изучали программирование робота, приходилось подключать к нему разные датчики. И самым интересным среди них оказался ультразвуковой сенсор. Робот принимал от него сигналы и ехал в правильном направлении. Это было очень интересно, что робот понимает команды сенсора и мы решили проверить, сможет ли человек вести себя так же, как и робот и выполнять команды датчиков.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Так мы придумали наш первый проект по робототехнике.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Как программировали</a:t>
            </a: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Сначала мы написали программу. В этой программе ультразвуковой сенсор посылает сигналы на моторы и они начинают вращаться. Моторы находятся в руках и дают команды человеку, куда нужно идти.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Пример.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После включения сенсор проверяет наличие препятствия впереди. Если препятствий нет, сенсор посылает сигнал на оба мотора, они вращаются, человек пальцами это чувствует и идет вперед.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Когда сенсор увидит впереди препятствие - он поворачивается налево и опять проверяет наличие препятствий. Если путь свободен, то он подает сигнал на левый мотор, мотор вращается и человек понимает, что нужно повернуть налево.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Если слева есть препятствие – сенсор поворачивается направо и проверяет, свободен ли путь справа. Если свободен – подает сигнал на правый мотор. Человек идет направо.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Если сенсор видит препятствия и спереди и слева и справа, то он подает сигнал на моторы вращаться в обратном направлении. Человек понимает, что нужно развернуться.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1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Как собирали</a:t>
            </a: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Нам нужно было закрепить ультразвуковой сенсор на голове. Для этого мы взяли детскую каску, просверлили в ней отверстие и прикрутили мотор с сенсором  с помощью деталей из детского конструктора. Затем подключили моторы и датчики к программному блоку.</a:t>
            </a:r>
            <a:endParaRPr/>
          </a:p>
        </p:txBody>
      </p:sp>
      <p:sp>
        <p:nvSpPr>
          <p:cNvPr id="246" name="Google Shape;246;p6"/>
          <p:cNvSpPr txBox="1"/>
          <p:nvPr/>
        </p:nvSpPr>
        <p:spPr>
          <a:xfrm>
            <a:off x="11255375" y="5616575"/>
            <a:ext cx="809625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</a:pPr>
            <a:fld id="{00000000-1234-1234-1234-123412341234}" type="slidenum">
              <a:rPr lang="en-US"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Gill Sans"/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"/>
          <p:cNvSpPr txBox="1">
            <a:spLocks noGrp="1"/>
          </p:cNvSpPr>
          <p:nvPr>
            <p:ph type="title" idx="4294967295"/>
          </p:nvPr>
        </p:nvSpPr>
        <p:spPr>
          <a:xfrm>
            <a:off x="641350" y="323850"/>
            <a:ext cx="9604375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ПОЧУВСТВУЙ СЕБЯ РОБОТОМ</a:t>
            </a:r>
            <a:endParaRPr/>
          </a:p>
        </p:txBody>
      </p:sp>
      <p:cxnSp>
        <p:nvCxnSpPr>
          <p:cNvPr id="252" name="Google Shape;252;p7"/>
          <p:cNvCxnSpPr/>
          <p:nvPr/>
        </p:nvCxnSpPr>
        <p:spPr>
          <a:xfrm>
            <a:off x="531812" y="850900"/>
            <a:ext cx="10823575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3" name="Google Shape;253;p7"/>
          <p:cNvSpPr txBox="1"/>
          <p:nvPr/>
        </p:nvSpPr>
        <p:spPr>
          <a:xfrm>
            <a:off x="531812" y="989012"/>
            <a:ext cx="10823575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Применение</a:t>
            </a:r>
            <a:r>
              <a:rPr lang="en-US" sz="1800" b="1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в </a:t>
            </a:r>
            <a:r>
              <a:rPr lang="en-US" sz="1800" b="1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жизни</a:t>
            </a:r>
            <a:r>
              <a:rPr lang="en-US" sz="1800" b="1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У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нашего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проекта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есть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несколько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полезных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применений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обучение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принципам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управления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роботом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помощник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для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слепых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людей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b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Имея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данное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устройство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только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с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большим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количеством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сенсоров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более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понятной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системой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управления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слепые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люди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смогут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свободно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передвигаться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помощник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для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перемещения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в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темноте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b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Перспективы</a:t>
            </a:r>
            <a:r>
              <a:rPr lang="en-US" sz="1800" b="1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развития</a:t>
            </a:r>
            <a:r>
              <a:rPr lang="en-US" sz="1800" b="1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проекта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В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будущем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мы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планируем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использовать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сразу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несколько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сенсоров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которые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будут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подсказывать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человеку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в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каком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направлении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ему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идти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что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делать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Ещё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мы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хотим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добавить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управление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голосом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Выводы</a:t>
            </a:r>
            <a:r>
              <a:rPr lang="en-US" sz="1800" b="1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Проект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обучает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практическому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программированию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а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также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развивает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творческие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способности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логико-техническое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мышление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фантазию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воображение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трудолюбие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аккуратность</a:t>
            </a:r>
            <a:r>
              <a:rPr lang="en-US" sz="1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  </a:t>
            </a:r>
            <a:endParaRPr dirty="0"/>
          </a:p>
        </p:txBody>
      </p:sp>
      <p:sp>
        <p:nvSpPr>
          <p:cNvPr id="254" name="Google Shape;254;p7"/>
          <p:cNvSpPr txBox="1"/>
          <p:nvPr/>
        </p:nvSpPr>
        <p:spPr>
          <a:xfrm>
            <a:off x="10950575" y="5503862"/>
            <a:ext cx="81121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</a:pPr>
            <a:fld id="{00000000-1234-1234-1234-123412341234}" type="slidenum">
              <a:rPr lang="en-US" sz="2800" b="0" i="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800"/>
                <a:buFont typeface="Gill Sans"/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Галерея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Галерея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Галерея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алерея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алерея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алерея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алерея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Галерея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Галерея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Галерея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Галерея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Произвольный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Arial</vt:lpstr>
      <vt:lpstr>Gill Sans</vt:lpstr>
      <vt:lpstr>Calibri</vt:lpstr>
      <vt:lpstr>1_Галерея</vt:lpstr>
      <vt:lpstr>Галерея</vt:lpstr>
      <vt:lpstr>2_Галерея</vt:lpstr>
      <vt:lpstr>3_Галерея</vt:lpstr>
      <vt:lpstr>4_Галерея</vt:lpstr>
      <vt:lpstr>5_Галерея</vt:lpstr>
      <vt:lpstr>6_Галерея</vt:lpstr>
      <vt:lpstr>7_Галерея</vt:lpstr>
      <vt:lpstr>8_Галерея</vt:lpstr>
      <vt:lpstr>9_Галерея</vt:lpstr>
      <vt:lpstr>10_Галерея</vt:lpstr>
      <vt:lpstr>ПОЧУВСТВУЙ СЕБЯ РОБОТОМ</vt:lpstr>
      <vt:lpstr>ПОЧУВСТВУЙ СЕБЯ РОБОТОМ</vt:lpstr>
      <vt:lpstr>ПОЧУВСТВУЙ СЕБЯ РОБОТОМ</vt:lpstr>
      <vt:lpstr>ПОЧУВСТВУЙ СЕБЯ РОБОТОМ</vt:lpstr>
      <vt:lpstr>ПОЧУВСТВУЙ СЕБЯ РОБОТОМ</vt:lpstr>
      <vt:lpstr>ПОЧУВСТВУЙ СЕБЯ РОБОТОМ</vt:lpstr>
      <vt:lpstr>ПОЧУВСТВУЙ СЕБЯ РОБОТОМ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ПОЧУВСТВУЙ СЕБЯ РОБОТОМ</dc:title>
  <dc:creator>Юрий Шебаршов</dc:creator>
  <cp:lastModifiedBy>Юра</cp:lastModifiedBy>
  <cp:revision>3</cp:revision>
  <dcterms:created xsi:type="dcterms:W3CDTF">2018-01-27T18:39:25Z</dcterms:created>
  <dcterms:modified xsi:type="dcterms:W3CDTF">2020-01-09T20:44:58Z</dcterms:modified>
</cp:coreProperties>
</file>