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0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5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4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0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0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BAEB-A44C-4CD8-AE19-1668E7F864D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6360-5990-42E7-83A1-0D0FFD108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Визуализация батиметрической съемки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Авторы проект</a:t>
            </a:r>
            <a:r>
              <a:rPr lang="en-US" dirty="0" smtClean="0"/>
              <a:t>:</a:t>
            </a:r>
            <a:r>
              <a:rPr lang="ru-RU" dirty="0" smtClean="0"/>
              <a:t> Севастьянов Иван Сергеевич,</a:t>
            </a:r>
          </a:p>
          <a:p>
            <a:pPr algn="l"/>
            <a:r>
              <a:rPr lang="ru-RU" dirty="0" err="1" smtClean="0"/>
              <a:t>Лелюшок</a:t>
            </a:r>
            <a:r>
              <a:rPr lang="ru-RU" dirty="0" smtClean="0"/>
              <a:t> Савелий Игоревич</a:t>
            </a:r>
          </a:p>
          <a:p>
            <a:pPr algn="l"/>
            <a:r>
              <a:rPr lang="ru-RU" dirty="0" smtClean="0"/>
              <a:t>Наставник</a:t>
            </a:r>
            <a:r>
              <a:rPr lang="en-US" dirty="0" smtClean="0"/>
              <a:t>: </a:t>
            </a:r>
            <a:r>
              <a:rPr lang="ru-RU" dirty="0" smtClean="0"/>
              <a:t>Фомичев Яков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8199" y="296500"/>
            <a:ext cx="5157787" cy="823912"/>
          </a:xfrm>
        </p:spPr>
        <p:txBody>
          <a:bodyPr/>
          <a:lstStyle/>
          <a:p>
            <a:r>
              <a:rPr lang="ru-RU" b="0" dirty="0" smtClean="0"/>
              <a:t>Современный батиметрический аппарат</a:t>
            </a:r>
            <a:endParaRPr lang="ru-RU" b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" y="1358537"/>
            <a:ext cx="4691789" cy="469178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68827" y="209006"/>
            <a:ext cx="5386561" cy="911406"/>
          </a:xfrm>
        </p:spPr>
        <p:txBody>
          <a:bodyPr/>
          <a:lstStyle/>
          <a:p>
            <a:r>
              <a:rPr lang="ru-RU" b="0" dirty="0" smtClean="0"/>
              <a:t>Результат батиметрической </a:t>
            </a:r>
            <a:r>
              <a:rPr lang="ru-RU" b="0" dirty="0" smtClean="0"/>
              <a:t>съемки </a:t>
            </a:r>
            <a:endParaRPr lang="ru-RU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7" y="1358537"/>
            <a:ext cx="5386561" cy="4578577"/>
          </a:xfrm>
        </p:spPr>
      </p:pic>
    </p:spTree>
    <p:extLst>
      <p:ext uri="{BB962C8B-B14F-4D97-AF65-F5344CB8AC3E}">
        <p14:creationId xmlns:p14="http://schemas.microsoft.com/office/powerpoint/2010/main" val="1777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Замысел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Создание устройства для батиметрической съемки дна водоема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59" y="0"/>
            <a:ext cx="10515600" cy="1325563"/>
          </a:xfrm>
        </p:spPr>
        <p:txBody>
          <a:bodyPr/>
          <a:lstStyle/>
          <a:p>
            <a:r>
              <a:rPr lang="ru-RU" dirty="0" smtClean="0"/>
              <a:t>Первый этап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" y="913686"/>
            <a:ext cx="10515600" cy="5263277"/>
          </a:xfrm>
        </p:spPr>
      </p:pic>
    </p:spTree>
    <p:extLst>
      <p:ext uri="{BB962C8B-B14F-4D97-AF65-F5344CB8AC3E}">
        <p14:creationId xmlns:p14="http://schemas.microsoft.com/office/powerpoint/2010/main" val="19774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570748" y="1748589"/>
            <a:ext cx="6172200" cy="4873625"/>
          </a:xfrm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98" y="1748589"/>
            <a:ext cx="7785058" cy="397844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630906" y="1203158"/>
            <a:ext cx="6112042" cy="16042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Готовый аппарат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20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89304" y="1010603"/>
            <a:ext cx="5157787" cy="823912"/>
          </a:xfrm>
        </p:spPr>
        <p:txBody>
          <a:bodyPr/>
          <a:lstStyle/>
          <a:p>
            <a:r>
              <a:rPr lang="ru-RU" b="0" dirty="0" smtClean="0"/>
              <a:t>Место проведения первого запуска</a:t>
            </a:r>
            <a:endParaRPr lang="ru-RU" b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111240" y="1222602"/>
            <a:ext cx="5183188" cy="823912"/>
          </a:xfrm>
        </p:spPr>
        <p:txBody>
          <a:bodyPr/>
          <a:lstStyle/>
          <a:p>
            <a:r>
              <a:rPr lang="ru-RU" b="0" dirty="0" smtClean="0"/>
              <a:t>График из полученных данных</a:t>
            </a:r>
            <a:endParaRPr lang="ru-RU" b="0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42510" y="2168434"/>
            <a:ext cx="6020051" cy="3826007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9" y="2046514"/>
            <a:ext cx="5236379" cy="4143149"/>
          </a:xfrm>
        </p:spPr>
      </p:pic>
    </p:spTree>
    <p:extLst>
      <p:ext uri="{BB962C8B-B14F-4D97-AF65-F5344CB8AC3E}">
        <p14:creationId xmlns:p14="http://schemas.microsoft.com/office/powerpoint/2010/main" val="105826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76" y="272716"/>
            <a:ext cx="9462379" cy="6016542"/>
          </a:xfrm>
        </p:spPr>
      </p:pic>
    </p:spTree>
    <p:extLst>
      <p:ext uri="{BB962C8B-B14F-4D97-AF65-F5344CB8AC3E}">
        <p14:creationId xmlns:p14="http://schemas.microsoft.com/office/powerpoint/2010/main" val="22407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6" y="206062"/>
            <a:ext cx="9329833" cy="5932264"/>
          </a:xfrm>
        </p:spPr>
      </p:pic>
    </p:spTree>
    <p:extLst>
      <p:ext uri="{BB962C8B-B14F-4D97-AF65-F5344CB8AC3E}">
        <p14:creationId xmlns:p14="http://schemas.microsoft.com/office/powerpoint/2010/main" val="40475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Визуализация батиметрической съемки</vt:lpstr>
      <vt:lpstr>Презентация PowerPoint</vt:lpstr>
      <vt:lpstr>Замысел</vt:lpstr>
      <vt:lpstr>Первый этап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батиметрической съемки</dc:title>
  <dc:creator>ivan</dc:creator>
  <cp:lastModifiedBy>ivan</cp:lastModifiedBy>
  <cp:revision>8</cp:revision>
  <dcterms:created xsi:type="dcterms:W3CDTF">2020-04-22T13:21:33Z</dcterms:created>
  <dcterms:modified xsi:type="dcterms:W3CDTF">2020-04-22T16:55:20Z</dcterms:modified>
</cp:coreProperties>
</file>