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41F-C62A-48AB-BBC6-0E7A407B1BA8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5BE-A148-410D-969A-DE008D972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41F-C62A-48AB-BBC6-0E7A407B1BA8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5BE-A148-410D-969A-DE008D972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41F-C62A-48AB-BBC6-0E7A407B1BA8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5BE-A148-410D-969A-DE008D972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41F-C62A-48AB-BBC6-0E7A407B1BA8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5BE-A148-410D-969A-DE008D972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41F-C62A-48AB-BBC6-0E7A407B1BA8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5BE-A148-410D-969A-DE008D972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41F-C62A-48AB-BBC6-0E7A407B1BA8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5BE-A148-410D-969A-DE008D972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41F-C62A-48AB-BBC6-0E7A407B1BA8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5BE-A148-410D-969A-DE008D972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41F-C62A-48AB-BBC6-0E7A407B1BA8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5BE-A148-410D-969A-DE008D972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41F-C62A-48AB-BBC6-0E7A407B1BA8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5BE-A148-410D-969A-DE008D972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41F-C62A-48AB-BBC6-0E7A407B1BA8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5BE-A148-410D-969A-DE008D972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41F-C62A-48AB-BBC6-0E7A407B1BA8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85BE-A148-410D-969A-DE008D972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9741F-C62A-48AB-BBC6-0E7A407B1BA8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85BE-A148-410D-969A-DE008D972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Многофункциональный автономный центр для бездомных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кошек «Кошкин дом»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/>
          <a:lstStyle/>
          <a:p>
            <a:r>
              <a:rPr lang="ru-RU" dirty="0" smtClean="0"/>
              <a:t>Фотка</a:t>
            </a:r>
          </a:p>
          <a:p>
            <a:endParaRPr lang="ru-RU" dirty="0"/>
          </a:p>
        </p:txBody>
      </p:sp>
      <p:pic>
        <p:nvPicPr>
          <p:cNvPr id="5" name="Рисунок 4" descr="кот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" y="49149"/>
            <a:ext cx="9082278" cy="675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5984" y="357166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Многофункциональный автономный центр для бездомных кошек «Кошкин дом»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500702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подготовлен командой </a:t>
            </a:r>
          </a:p>
          <a:p>
            <a:r>
              <a:rPr lang="ru-RU" dirty="0" smtClean="0"/>
              <a:t>лицея им. 65-летия ГАЗ г. Нижнего Новгорода</a:t>
            </a:r>
          </a:p>
          <a:p>
            <a:r>
              <a:rPr lang="ru-RU" dirty="0" smtClean="0"/>
              <a:t>в</a:t>
            </a:r>
            <a:r>
              <a:rPr lang="ru-RU" dirty="0" smtClean="0"/>
              <a:t> составе Куликовой Любови и Соловьева Александра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задачи выполняет МАЦ «Кошкин дом»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6072230" cy="298291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Помогает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кошкам обрести новых хозяев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помощью центра можно найти потерявшихся кошек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Бездомные кошки получают полноценное питание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Наш центр может использоваться кошками как временное укрытие от холода или для защиты от агрессивных собак.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AAA_828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6578" y="1071546"/>
            <a:ext cx="1819891" cy="3422803"/>
          </a:xfrm>
          <a:prstGeom prst="rect">
            <a:avLst/>
          </a:prstGeom>
        </p:spPr>
      </p:pic>
      <p:pic>
        <p:nvPicPr>
          <p:cNvPr id="5" name="Рисунок 4" descr="C:\Users\user\Documents\Сашенька школа\кошкин дом\AAA_80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2948316" cy="198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142852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Устройство робота и алгоритм работы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Рисунок 7" descr="AAA_824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3372" y="928670"/>
            <a:ext cx="2900054" cy="1850738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pic>
        <p:nvPicPr>
          <p:cNvPr id="9" name="Рисунок 8" descr="AAA_823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20" y="1000108"/>
            <a:ext cx="2830828" cy="1564979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pic>
        <p:nvPicPr>
          <p:cNvPr id="10" name="Рисунок 9" descr="C:\Users\user\AppData\Local\Microsoft\Windows\Temporary Internet Files\Content.Word\AAA_83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500570"/>
            <a:ext cx="2827343" cy="1494399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 descr="AAA_8270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28992" y="3214686"/>
            <a:ext cx="2551920" cy="1335792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7286644" y="785794"/>
            <a:ext cx="164307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После попадания животного в так называемый тамбур срабатывает ультразвуковой датчик, и дверь за ним закрывается, чтобы предотвращает попадание двух и более кошек в одно помещение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714620"/>
            <a:ext cx="29289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После шлагбаума установлен датчик касания, выполняющий функцию взвешивания и подающий сигнал на открытие двери непосредственно в центр.</a:t>
            </a:r>
            <a:endParaRPr lang="ru-RU" sz="11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6072206"/>
            <a:ext cx="37862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Также здесь установлена поилка с водой, которая пополняется автоматически. Как только цветной поплавок оказывается на уровне датчика цвета, срабатывает устройство, опрокидывающее запасную емкость с водой.</a:t>
            </a:r>
          </a:p>
          <a:p>
            <a:pPr algn="ctr"/>
            <a:endParaRPr lang="ru-RU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4643446"/>
            <a:ext cx="278608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В помещениях для кормления установлены </a:t>
            </a:r>
            <a:r>
              <a:rPr lang="ru-RU" sz="1100" b="1" dirty="0" err="1" smtClean="0"/>
              <a:t>wi-fi</a:t>
            </a:r>
            <a:r>
              <a:rPr lang="ru-RU" sz="1100" b="1" dirty="0" smtClean="0"/>
              <a:t> видеокамеры, с помощью которых можно в режиме </a:t>
            </a:r>
            <a:r>
              <a:rPr lang="ru-RU" sz="1100" b="1" dirty="0" err="1" smtClean="0"/>
              <a:t>онлайн</a:t>
            </a:r>
            <a:r>
              <a:rPr lang="ru-RU" sz="1100" b="1" dirty="0" smtClean="0"/>
              <a:t> наблюдать за происходящим в центре на специальном сайте.</a:t>
            </a:r>
          </a:p>
          <a:p>
            <a:endParaRPr lang="ru-RU" dirty="0"/>
          </a:p>
        </p:txBody>
      </p:sp>
      <p:pic>
        <p:nvPicPr>
          <p:cNvPr id="17" name="Рисунок 16" descr="AAA_8249ве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3929066"/>
            <a:ext cx="1950720" cy="1249680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143636" y="5214950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 комнатах для кормления установлены кормушки с автоматической подачей корма. Подача корма осуществляется с помощью конвейерной ленты, закрепленной на двух осях и подсоединенной к двигателю. Подача корма проводится автоматически после поступления сигнала от датчика цвета, который обнаруживает цветное дно кормушки.</a:t>
            </a:r>
            <a:endParaRPr lang="ru-RU" sz="1000" b="1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222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  Многофункциональный автономный центр для бездомных кошек «Кошкин дом»</vt:lpstr>
      <vt:lpstr>Какие задачи выполняет МАЦ «Кошкин дом» </vt:lpstr>
      <vt:lpstr>Слайд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Многофункциональный автономный центр для бездомных кошек «Кошкин дом»</dc:title>
  <dc:creator>user</dc:creator>
  <cp:lastModifiedBy>user</cp:lastModifiedBy>
  <cp:revision>4</cp:revision>
  <dcterms:created xsi:type="dcterms:W3CDTF">2019-05-09T16:32:43Z</dcterms:created>
  <dcterms:modified xsi:type="dcterms:W3CDTF">2019-10-14T09:04:04Z</dcterms:modified>
</cp:coreProperties>
</file>