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Робот </a:t>
            </a:r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ВЮ - 2</a:t>
            </a:r>
            <a:endParaRPr lang="ru-R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Разработчик: Юрков Василий, ученик 2 А класса, 261 гимназия</a:t>
            </a:r>
            <a:endParaRPr lang="ru-RU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Подготовка материала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UnKo2A6qCE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061357"/>
            <a:ext cx="7728858" cy="5796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971600" y="292494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Батарейки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19672" y="4581128"/>
            <a:ext cx="2232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Отсек для батареек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7864" y="5157192"/>
            <a:ext cx="1655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Выключатель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1340768"/>
            <a:ext cx="1282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Провода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4048" y="1628800"/>
            <a:ext cx="1982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Щетка для обуви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36932" y="5373216"/>
            <a:ext cx="1893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Моторчик от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старой игрушки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5976" y="4581128"/>
            <a:ext cx="1246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Лампочка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>
            <a:stCxn id="7" idx="0"/>
          </p:cNvCxnSpPr>
          <p:nvPr/>
        </p:nvCxnSpPr>
        <p:spPr>
          <a:xfrm flipH="1" flipV="1">
            <a:off x="3851920" y="4005064"/>
            <a:ext cx="323896" cy="115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8" idx="2"/>
          </p:cNvCxnSpPr>
          <p:nvPr/>
        </p:nvCxnSpPr>
        <p:spPr>
          <a:xfrm>
            <a:off x="4133243" y="1710100"/>
            <a:ext cx="6709" cy="12148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6012160" y="1916832"/>
            <a:ext cx="216024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7740352" y="4581128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Крепление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моторочика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_QXddKJ620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980728"/>
            <a:ext cx="3816424" cy="2862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6B14DK76WL8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2013" y="980728"/>
            <a:ext cx="3936437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VVChUHTO7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5" y="3933056"/>
            <a:ext cx="3888432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aYkAl-cYp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3843046"/>
            <a:ext cx="3888432" cy="2916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Лампочка и отсек для батареек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zXBmGAkRFK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67" y="3933056"/>
            <a:ext cx="3899925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Nav2MHVAnh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980728"/>
            <a:ext cx="3888432" cy="2916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BkYuREQ5nv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5269448" y="3245194"/>
            <a:ext cx="2787775" cy="4163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kDr4TiY5ui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980728"/>
            <a:ext cx="3995936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Соединение элементов проводами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qq8C1eYbCZ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3816424" cy="5088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K_7K_K_WxP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268760"/>
            <a:ext cx="3672407" cy="2754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3" descr="0SFjD0mDXK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4049688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Сборка робота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6" descr="ShyAzR1aDF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44824"/>
            <a:ext cx="4704523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R_hrkjwY45Q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916832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Декорирование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_B1dELybFM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98884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8A28_awWUu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31499" y="1988840"/>
            <a:ext cx="4512501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Робот «Уборщик ВЮ – 2»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8lXZWVIaDv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2718" y="908720"/>
            <a:ext cx="8043737" cy="6032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1772816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новых </a:t>
            </a: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встреч!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56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Робот ВЮ - 2</vt:lpstr>
      <vt:lpstr>Подготовка материала</vt:lpstr>
      <vt:lpstr>Крепление моторочика</vt:lpstr>
      <vt:lpstr>Лампочка и отсек для батареек</vt:lpstr>
      <vt:lpstr>Соединение элементов проводами</vt:lpstr>
      <vt:lpstr>Сборка робота</vt:lpstr>
      <vt:lpstr>Декорирование</vt:lpstr>
      <vt:lpstr>Робот «Уборщик ВЮ – 2»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 </dc:title>
  <dc:creator>Никита Юрков</dc:creator>
  <cp:lastModifiedBy>sveta</cp:lastModifiedBy>
  <cp:revision>9</cp:revision>
  <dcterms:created xsi:type="dcterms:W3CDTF">2020-11-15T08:32:53Z</dcterms:created>
  <dcterms:modified xsi:type="dcterms:W3CDTF">2020-11-15T14:13:18Z</dcterms:modified>
</cp:coreProperties>
</file>