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2" r:id="rId4"/>
    <p:sldId id="257" r:id="rId5"/>
    <p:sldId id="264" r:id="rId6"/>
    <p:sldId id="265" r:id="rId7"/>
    <p:sldId id="263" r:id="rId8"/>
    <p:sldId id="269" r:id="rId9"/>
    <p:sldId id="268" r:id="rId10"/>
    <p:sldId id="258" r:id="rId11"/>
    <p:sldId id="266" r:id="rId12"/>
    <p:sldId id="270" r:id="rId13"/>
    <p:sldId id="259" r:id="rId14"/>
    <p:sldId id="267" r:id="rId15"/>
    <p:sldId id="273" r:id="rId16"/>
    <p:sldId id="274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E4153-1D3D-4117-B144-0DA184B88EBD}" v="3" dt="2021-03-23T19:01:36.270"/>
    <p1510:client id="{47D1ABAE-E7AD-4B1D-B361-7B3400D688B8}" v="3" dt="2021-03-18T12:44:26.242"/>
    <p1510:client id="{4D2E7CA0-D92D-486C-8ED1-78E381B9F7D4}" v="57" dt="2021-03-18T12:58:00.161"/>
    <p1510:client id="{538A677C-627C-4F95-A770-5E10D6D877F5}" v="849" dt="2021-03-11T13:28:59.225"/>
    <p1510:client id="{58A59AC6-88B4-4D9C-AD57-3938F0B8776E}" v="395" dt="2021-03-27T08:45:54.628"/>
    <p1510:client id="{61036833-7278-4173-9DFB-A9E3E9BBF8F6}" v="585" dt="2021-03-29T03:42:02.624"/>
    <p1510:client id="{D472C4BC-5A88-4866-BD18-3318BCEA3083}" v="288" dt="2021-03-27T08:19:09.721"/>
    <p1510:client id="{DAB61E63-BCA5-4233-9379-59BBE78E0B44}" v="840" dt="2021-03-18T16:47:06.653"/>
    <p1510:client id="{F67CEFFD-A34D-45C8-BFA9-F6029ECA7C83}" v="464" dt="2021-03-18T12:29:46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iom.demashkin" clId="Web-{4D2E7CA0-D92D-486C-8ED1-78E381B9F7D4}"/>
    <pc:docChg chg="addSld modSld">
      <pc:chgData name="artiom.demashkin" userId="" providerId="" clId="Web-{4D2E7CA0-D92D-486C-8ED1-78E381B9F7D4}" dt="2021-03-18T12:58:00.161" v="35" actId="1076"/>
      <pc:docMkLst>
        <pc:docMk/>
      </pc:docMkLst>
      <pc:sldChg chg="addSp modSp">
        <pc:chgData name="artiom.demashkin" userId="" providerId="" clId="Web-{4D2E7CA0-D92D-486C-8ED1-78E381B9F7D4}" dt="2021-03-18T12:52:50.028" v="4" actId="14100"/>
        <pc:sldMkLst>
          <pc:docMk/>
          <pc:sldMk cId="1392795023" sldId="263"/>
        </pc:sldMkLst>
        <pc:picChg chg="add mod">
          <ac:chgData name="artiom.demashkin" userId="" providerId="" clId="Web-{4D2E7CA0-D92D-486C-8ED1-78E381B9F7D4}" dt="2021-03-18T12:52:50.028" v="4" actId="14100"/>
          <ac:picMkLst>
            <pc:docMk/>
            <pc:sldMk cId="1392795023" sldId="263"/>
            <ac:picMk id="5" creationId="{9687C2B4-B039-4DD9-9DD6-7809BD69AFE7}"/>
          </ac:picMkLst>
        </pc:picChg>
      </pc:sldChg>
      <pc:sldChg chg="addSp delSp modSp new">
        <pc:chgData name="artiom.demashkin" userId="" providerId="" clId="Web-{4D2E7CA0-D92D-486C-8ED1-78E381B9F7D4}" dt="2021-03-18T12:58:00.161" v="35" actId="1076"/>
        <pc:sldMkLst>
          <pc:docMk/>
          <pc:sldMk cId="1697852333" sldId="269"/>
        </pc:sldMkLst>
        <pc:spChg chg="mod">
          <ac:chgData name="artiom.demashkin" userId="" providerId="" clId="Web-{4D2E7CA0-D92D-486C-8ED1-78E381B9F7D4}" dt="2021-03-18T12:54:31.656" v="23" actId="20577"/>
          <ac:spMkLst>
            <pc:docMk/>
            <pc:sldMk cId="1697852333" sldId="269"/>
            <ac:spMk id="2" creationId="{0C58FFEA-35EA-487A-B6BE-B35ED43DC805}"/>
          </ac:spMkLst>
        </pc:spChg>
        <pc:spChg chg="del">
          <ac:chgData name="artiom.demashkin" userId="" providerId="" clId="Web-{4D2E7CA0-D92D-486C-8ED1-78E381B9F7D4}" dt="2021-03-18T12:54:36.281" v="24"/>
          <ac:spMkLst>
            <pc:docMk/>
            <pc:sldMk cId="1697852333" sldId="269"/>
            <ac:spMk id="3" creationId="{7ADB8172-1E51-41DB-B098-B2FCF9DB27CE}"/>
          </ac:spMkLst>
        </pc:spChg>
        <pc:picChg chg="add mod ord">
          <ac:chgData name="artiom.demashkin" userId="" providerId="" clId="Web-{4D2E7CA0-D92D-486C-8ED1-78E381B9F7D4}" dt="2021-03-18T12:57:52.379" v="31" actId="14100"/>
          <ac:picMkLst>
            <pc:docMk/>
            <pc:sldMk cId="1697852333" sldId="269"/>
            <ac:picMk id="4" creationId="{0ADA1150-AB19-4B00-B007-B4A35378981F}"/>
          </ac:picMkLst>
        </pc:picChg>
        <pc:picChg chg="add mod">
          <ac:chgData name="artiom.demashkin" userId="" providerId="" clId="Web-{4D2E7CA0-D92D-486C-8ED1-78E381B9F7D4}" dt="2021-03-18T12:58:00.161" v="35" actId="1076"/>
          <ac:picMkLst>
            <pc:docMk/>
            <pc:sldMk cId="1697852333" sldId="269"/>
            <ac:picMk id="5" creationId="{FB19202D-18F6-454D-9839-D27ABF163AE2}"/>
          </ac:picMkLst>
        </pc:picChg>
      </pc:sldChg>
    </pc:docChg>
  </pc:docChgLst>
  <pc:docChgLst>
    <pc:chgData name="artiom.demashkin" clId="Web-{61036833-7278-4173-9DFB-A9E3E9BBF8F6}"/>
    <pc:docChg chg="modSld sldOrd">
      <pc:chgData name="artiom.demashkin" userId="" providerId="" clId="Web-{61036833-7278-4173-9DFB-A9E3E9BBF8F6}" dt="2021-03-29T03:42:02.624" v="291" actId="1076"/>
      <pc:docMkLst>
        <pc:docMk/>
      </pc:docMkLst>
      <pc:sldChg chg="modSp">
        <pc:chgData name="artiom.demashkin" userId="" providerId="" clId="Web-{61036833-7278-4173-9DFB-A9E3E9BBF8F6}" dt="2021-03-29T03:33:54.139" v="8" actId="1076"/>
        <pc:sldMkLst>
          <pc:docMk/>
          <pc:sldMk cId="341683654" sldId="257"/>
        </pc:sldMkLst>
        <pc:spChg chg="mod">
          <ac:chgData name="artiom.demashkin" userId="" providerId="" clId="Web-{61036833-7278-4173-9DFB-A9E3E9BBF8F6}" dt="2021-03-29T03:33:54.139" v="8" actId="1076"/>
          <ac:spMkLst>
            <pc:docMk/>
            <pc:sldMk cId="341683654" sldId="257"/>
            <ac:spMk id="2" creationId="{FBE960C9-063D-4C75-82E0-5ABEA4230CE3}"/>
          </ac:spMkLst>
        </pc:spChg>
        <pc:spChg chg="mod">
          <ac:chgData name="artiom.demashkin" userId="" providerId="" clId="Web-{61036833-7278-4173-9DFB-A9E3E9BBF8F6}" dt="2021-03-29T03:33:41.436" v="5" actId="20577"/>
          <ac:spMkLst>
            <pc:docMk/>
            <pc:sldMk cId="341683654" sldId="257"/>
            <ac:spMk id="3" creationId="{943C08AD-D57C-449F-8786-53D155AED70B}"/>
          </ac:spMkLst>
        </pc:spChg>
      </pc:sldChg>
      <pc:sldChg chg="modSp">
        <pc:chgData name="artiom.demashkin" userId="" providerId="" clId="Web-{61036833-7278-4173-9DFB-A9E3E9BBF8F6}" dt="2021-03-29T03:37:32.772" v="135" actId="20577"/>
        <pc:sldMkLst>
          <pc:docMk/>
          <pc:sldMk cId="4177200746" sldId="258"/>
        </pc:sldMkLst>
        <pc:spChg chg="mod">
          <ac:chgData name="artiom.demashkin" userId="" providerId="" clId="Web-{61036833-7278-4173-9DFB-A9E3E9BBF8F6}" dt="2021-03-29T03:37:32.772" v="135" actId="20577"/>
          <ac:spMkLst>
            <pc:docMk/>
            <pc:sldMk cId="4177200746" sldId="258"/>
            <ac:spMk id="2" creationId="{36A053E3-B5CE-41FD-BE4D-4E2ECA9DF6AD}"/>
          </ac:spMkLst>
        </pc:spChg>
        <pc:picChg chg="mod ord">
          <ac:chgData name="artiom.demashkin" userId="" providerId="" clId="Web-{61036833-7278-4173-9DFB-A9E3E9BBF8F6}" dt="2021-03-29T03:36:50.755" v="130"/>
          <ac:picMkLst>
            <pc:docMk/>
            <pc:sldMk cId="4177200746" sldId="258"/>
            <ac:picMk id="4" creationId="{4ED98562-09A2-4354-BA51-B2CD33456157}"/>
          </ac:picMkLst>
        </pc:picChg>
      </pc:sldChg>
      <pc:sldChg chg="modSp">
        <pc:chgData name="artiom.demashkin" userId="" providerId="" clId="Web-{61036833-7278-4173-9DFB-A9E3E9BBF8F6}" dt="2021-03-29T03:40:16.996" v="212" actId="20577"/>
        <pc:sldMkLst>
          <pc:docMk/>
          <pc:sldMk cId="3132869166" sldId="259"/>
        </pc:sldMkLst>
        <pc:spChg chg="mod">
          <ac:chgData name="artiom.demashkin" userId="" providerId="" clId="Web-{61036833-7278-4173-9DFB-A9E3E9BBF8F6}" dt="2021-03-29T03:40:16.996" v="212" actId="20577"/>
          <ac:spMkLst>
            <pc:docMk/>
            <pc:sldMk cId="3132869166" sldId="259"/>
            <ac:spMk id="2" creationId="{3B14A3F0-4744-4E94-B07D-05E8F97674AD}"/>
          </ac:spMkLst>
        </pc:spChg>
        <pc:spChg chg="mod">
          <ac:chgData name="artiom.demashkin" userId="" providerId="" clId="Web-{61036833-7278-4173-9DFB-A9E3E9BBF8F6}" dt="2021-03-29T03:40:11.230" v="210" actId="20577"/>
          <ac:spMkLst>
            <pc:docMk/>
            <pc:sldMk cId="3132869166" sldId="259"/>
            <ac:spMk id="3" creationId="{ECEDD57F-1737-4D03-BDC8-2FFE4F129515}"/>
          </ac:spMkLst>
        </pc:spChg>
      </pc:sldChg>
      <pc:sldChg chg="modSp">
        <pc:chgData name="artiom.demashkin" userId="" providerId="" clId="Web-{61036833-7278-4173-9DFB-A9E3E9BBF8F6}" dt="2021-03-29T03:42:02.624" v="291" actId="1076"/>
        <pc:sldMkLst>
          <pc:docMk/>
          <pc:sldMk cId="3472459504" sldId="260"/>
        </pc:sldMkLst>
        <pc:spChg chg="mod">
          <ac:chgData name="artiom.demashkin" userId="" providerId="" clId="Web-{61036833-7278-4173-9DFB-A9E3E9BBF8F6}" dt="2021-03-29T03:42:01.015" v="290" actId="20577"/>
          <ac:spMkLst>
            <pc:docMk/>
            <pc:sldMk cId="3472459504" sldId="260"/>
            <ac:spMk id="2" creationId="{51F00571-A712-4064-983E-F7128C4D52C3}"/>
          </ac:spMkLst>
        </pc:spChg>
        <pc:picChg chg="mod">
          <ac:chgData name="artiom.demashkin" userId="" providerId="" clId="Web-{61036833-7278-4173-9DFB-A9E3E9BBF8F6}" dt="2021-03-29T03:42:02.624" v="291" actId="1076"/>
          <ac:picMkLst>
            <pc:docMk/>
            <pc:sldMk cId="3472459504" sldId="260"/>
            <ac:picMk id="4" creationId="{D9CFCAF6-BB9F-4964-B70B-0BA0F0B18E71}"/>
          </ac:picMkLst>
        </pc:picChg>
      </pc:sldChg>
      <pc:sldChg chg="addSp delSp modSp">
        <pc:chgData name="artiom.demashkin" userId="" providerId="" clId="Web-{61036833-7278-4173-9DFB-A9E3E9BBF8F6}" dt="2021-03-29T03:35:44.174" v="54"/>
        <pc:sldMkLst>
          <pc:docMk/>
          <pc:sldMk cId="1392795023" sldId="263"/>
        </pc:sldMkLst>
        <pc:spChg chg="mod">
          <ac:chgData name="artiom.demashkin" userId="" providerId="" clId="Web-{61036833-7278-4173-9DFB-A9E3E9BBF8F6}" dt="2021-03-29T03:35:31.174" v="50" actId="20577"/>
          <ac:spMkLst>
            <pc:docMk/>
            <pc:sldMk cId="1392795023" sldId="263"/>
            <ac:spMk id="2" creationId="{97769134-2800-476B-841E-ED925F1796B0}"/>
          </ac:spMkLst>
        </pc:spChg>
        <pc:spChg chg="del">
          <ac:chgData name="artiom.demashkin" userId="" providerId="" clId="Web-{61036833-7278-4173-9DFB-A9E3E9BBF8F6}" dt="2021-03-29T03:35:44.174" v="54"/>
          <ac:spMkLst>
            <pc:docMk/>
            <pc:sldMk cId="1392795023" sldId="263"/>
            <ac:spMk id="3" creationId="{B5CF5AB9-CD0D-4F57-9D56-64CDBA3D4CD8}"/>
          </ac:spMkLst>
        </pc:spChg>
        <pc:spChg chg="add mod">
          <ac:chgData name="artiom.demashkin" userId="" providerId="" clId="Web-{61036833-7278-4173-9DFB-A9E3E9BBF8F6}" dt="2021-03-29T03:35:44.174" v="54"/>
          <ac:spMkLst>
            <pc:docMk/>
            <pc:sldMk cId="1392795023" sldId="263"/>
            <ac:spMk id="7" creationId="{2B45F4C1-A782-4E6B-8937-7AE8C5B4C1FA}"/>
          </ac:spMkLst>
        </pc:spChg>
        <pc:picChg chg="mod">
          <ac:chgData name="artiom.demashkin" userId="" providerId="" clId="Web-{61036833-7278-4173-9DFB-A9E3E9BBF8F6}" dt="2021-03-29T03:35:38.768" v="53" actId="1076"/>
          <ac:picMkLst>
            <pc:docMk/>
            <pc:sldMk cId="1392795023" sldId="263"/>
            <ac:picMk id="4" creationId="{7DD3D9F7-0FC2-460E-93DF-90B9EECA6BCC}"/>
          </ac:picMkLst>
        </pc:picChg>
        <pc:picChg chg="mod">
          <ac:chgData name="artiom.demashkin" userId="" providerId="" clId="Web-{61036833-7278-4173-9DFB-A9E3E9BBF8F6}" dt="2021-03-29T03:35:32.815" v="51" actId="1076"/>
          <ac:picMkLst>
            <pc:docMk/>
            <pc:sldMk cId="1392795023" sldId="263"/>
            <ac:picMk id="5" creationId="{9687C2B4-B039-4DD9-9DD6-7809BD69AFE7}"/>
          </ac:picMkLst>
        </pc:picChg>
      </pc:sldChg>
      <pc:sldChg chg="delSp modSp">
        <pc:chgData name="artiom.demashkin" userId="" providerId="" clId="Web-{61036833-7278-4173-9DFB-A9E3E9BBF8F6}" dt="2021-03-29T03:34:22.531" v="16" actId="20577"/>
        <pc:sldMkLst>
          <pc:docMk/>
          <pc:sldMk cId="1220742990" sldId="265"/>
        </pc:sldMkLst>
        <pc:spChg chg="mod">
          <ac:chgData name="artiom.demashkin" userId="" providerId="" clId="Web-{61036833-7278-4173-9DFB-A9E3E9BBF8F6}" dt="2021-03-29T03:34:22.531" v="16" actId="20577"/>
          <ac:spMkLst>
            <pc:docMk/>
            <pc:sldMk cId="1220742990" sldId="265"/>
            <ac:spMk id="2" creationId="{727716EE-FDCD-46FF-9BBF-1FDB96AD2BCC}"/>
          </ac:spMkLst>
        </pc:spChg>
        <pc:spChg chg="del mod">
          <ac:chgData name="artiom.demashkin" userId="" providerId="" clId="Web-{61036833-7278-4173-9DFB-A9E3E9BBF8F6}" dt="2021-03-29T03:34:20.047" v="15"/>
          <ac:spMkLst>
            <pc:docMk/>
            <pc:sldMk cId="1220742990" sldId="265"/>
            <ac:spMk id="3" creationId="{C042DBB6-1E28-42FA-BAFC-AB1F734C2320}"/>
          </ac:spMkLst>
        </pc:spChg>
      </pc:sldChg>
      <pc:sldChg chg="modSp">
        <pc:chgData name="artiom.demashkin" userId="" providerId="" clId="Web-{61036833-7278-4173-9DFB-A9E3E9BBF8F6}" dt="2021-03-29T03:39:07.915" v="170" actId="20577"/>
        <pc:sldMkLst>
          <pc:docMk/>
          <pc:sldMk cId="4275317525" sldId="266"/>
        </pc:sldMkLst>
        <pc:spChg chg="mod">
          <ac:chgData name="artiom.demashkin" userId="" providerId="" clId="Web-{61036833-7278-4173-9DFB-A9E3E9BBF8F6}" dt="2021-03-29T03:38:42.539" v="160" actId="20577"/>
          <ac:spMkLst>
            <pc:docMk/>
            <pc:sldMk cId="4275317525" sldId="266"/>
            <ac:spMk id="2" creationId="{9615CF37-695E-4975-ADE8-1610E0247D48}"/>
          </ac:spMkLst>
        </pc:spChg>
        <pc:spChg chg="mod">
          <ac:chgData name="artiom.demashkin" userId="" providerId="" clId="Web-{61036833-7278-4173-9DFB-A9E3E9BBF8F6}" dt="2021-03-29T03:39:07.915" v="170" actId="20577"/>
          <ac:spMkLst>
            <pc:docMk/>
            <pc:sldMk cId="4275317525" sldId="266"/>
            <ac:spMk id="3" creationId="{1F75C30E-E72B-49C5-BE6F-71EB21729543}"/>
          </ac:spMkLst>
        </pc:spChg>
        <pc:picChg chg="mod ord">
          <ac:chgData name="artiom.demashkin" userId="" providerId="" clId="Web-{61036833-7278-4173-9DFB-A9E3E9BBF8F6}" dt="2021-03-29T03:37:48.538" v="137"/>
          <ac:picMkLst>
            <pc:docMk/>
            <pc:sldMk cId="4275317525" sldId="266"/>
            <ac:picMk id="4" creationId="{27D42A2E-0789-4542-B32D-A1DEE1C95842}"/>
          </ac:picMkLst>
        </pc:picChg>
      </pc:sldChg>
      <pc:sldChg chg="addSp delSp modSp ord">
        <pc:chgData name="artiom.demashkin" userId="" providerId="" clId="Web-{61036833-7278-4173-9DFB-A9E3E9BBF8F6}" dt="2021-03-29T03:39:30.994" v="175"/>
        <pc:sldMkLst>
          <pc:docMk/>
          <pc:sldMk cId="598615602" sldId="268"/>
        </pc:sldMkLst>
        <pc:spChg chg="add del mod">
          <ac:chgData name="artiom.demashkin" userId="" providerId="" clId="Web-{61036833-7278-4173-9DFB-A9E3E9BBF8F6}" dt="2021-03-29T03:39:23.150" v="173"/>
          <ac:spMkLst>
            <pc:docMk/>
            <pc:sldMk cId="598615602" sldId="268"/>
            <ac:spMk id="5" creationId="{774182E9-26F7-4893-9FC6-FF08E1B19113}"/>
          </ac:spMkLst>
        </pc:spChg>
        <pc:picChg chg="add del">
          <ac:chgData name="artiom.demashkin" userId="" providerId="" clId="Web-{61036833-7278-4173-9DFB-A9E3E9BBF8F6}" dt="2021-03-29T03:39:23.150" v="173"/>
          <ac:picMkLst>
            <pc:docMk/>
            <pc:sldMk cId="598615602" sldId="268"/>
            <ac:picMk id="4" creationId="{0802DFA3-2CE8-4A64-9BE3-2EB7A1AF3B60}"/>
          </ac:picMkLst>
        </pc:picChg>
      </pc:sldChg>
      <pc:sldChg chg="modSp">
        <pc:chgData name="artiom.demashkin" userId="" providerId="" clId="Web-{61036833-7278-4173-9DFB-A9E3E9BBF8F6}" dt="2021-03-29T03:35:29.799" v="47" actId="20577"/>
        <pc:sldMkLst>
          <pc:docMk/>
          <pc:sldMk cId="1697852333" sldId="269"/>
        </pc:sldMkLst>
        <pc:spChg chg="mod">
          <ac:chgData name="artiom.demashkin" userId="" providerId="" clId="Web-{61036833-7278-4173-9DFB-A9E3E9BBF8F6}" dt="2021-03-29T03:35:29.799" v="47" actId="20577"/>
          <ac:spMkLst>
            <pc:docMk/>
            <pc:sldMk cId="1697852333" sldId="269"/>
            <ac:spMk id="2" creationId="{0C58FFEA-35EA-487A-B6BE-B35ED43DC805}"/>
          </ac:spMkLst>
        </pc:spChg>
        <pc:picChg chg="mod">
          <ac:chgData name="artiom.demashkin" userId="" providerId="" clId="Web-{61036833-7278-4173-9DFB-A9E3E9BBF8F6}" dt="2021-03-29T03:35:00.595" v="41" actId="1076"/>
          <ac:picMkLst>
            <pc:docMk/>
            <pc:sldMk cId="1697852333" sldId="269"/>
            <ac:picMk id="4" creationId="{0ADA1150-AB19-4B00-B007-B4A35378981F}"/>
          </ac:picMkLst>
        </pc:picChg>
      </pc:sldChg>
      <pc:sldChg chg="modSp">
        <pc:chgData name="artiom.demashkin" userId="" providerId="" clId="Web-{61036833-7278-4173-9DFB-A9E3E9BBF8F6}" dt="2021-03-29T03:33:22.592" v="1" actId="20577"/>
        <pc:sldMkLst>
          <pc:docMk/>
          <pc:sldMk cId="573968358" sldId="271"/>
        </pc:sldMkLst>
        <pc:spChg chg="mod">
          <ac:chgData name="artiom.demashkin" userId="" providerId="" clId="Web-{61036833-7278-4173-9DFB-A9E3E9BBF8F6}" dt="2021-03-29T03:33:22.592" v="1" actId="20577"/>
          <ac:spMkLst>
            <pc:docMk/>
            <pc:sldMk cId="573968358" sldId="271"/>
            <ac:spMk id="3" creationId="{F4F667F5-AB91-421F-BFCC-7A8FC6043940}"/>
          </ac:spMkLst>
        </pc:spChg>
      </pc:sldChg>
      <pc:sldChg chg="modSp">
        <pc:chgData name="artiom.demashkin" userId="" providerId="" clId="Web-{61036833-7278-4173-9DFB-A9E3E9BBF8F6}" dt="2021-03-29T03:33:58.624" v="9" actId="20577"/>
        <pc:sldMkLst>
          <pc:docMk/>
          <pc:sldMk cId="2029187493" sldId="272"/>
        </pc:sldMkLst>
        <pc:spChg chg="mod">
          <ac:chgData name="artiom.demashkin" userId="" providerId="" clId="Web-{61036833-7278-4173-9DFB-A9E3E9BBF8F6}" dt="2021-03-29T03:33:58.624" v="9" actId="20577"/>
          <ac:spMkLst>
            <pc:docMk/>
            <pc:sldMk cId="2029187493" sldId="272"/>
            <ac:spMk id="2" creationId="{DD5F0FEA-A786-4455-BBCB-55DF855C1BD2}"/>
          </ac:spMkLst>
        </pc:spChg>
        <pc:spChg chg="mod">
          <ac:chgData name="artiom.demashkin" userId="" providerId="" clId="Web-{61036833-7278-4173-9DFB-A9E3E9BBF8F6}" dt="2021-03-29T03:33:29.951" v="3" actId="20577"/>
          <ac:spMkLst>
            <pc:docMk/>
            <pc:sldMk cId="2029187493" sldId="272"/>
            <ac:spMk id="3" creationId="{71D1BF18-F3DE-42A6-9828-74C85EF04A4F}"/>
          </ac:spMkLst>
        </pc:spChg>
      </pc:sldChg>
      <pc:sldChg chg="modSp">
        <pc:chgData name="artiom.demashkin" userId="" providerId="" clId="Web-{61036833-7278-4173-9DFB-A9E3E9BBF8F6}" dt="2021-03-29T03:41:42.108" v="286" actId="20577"/>
        <pc:sldMkLst>
          <pc:docMk/>
          <pc:sldMk cId="286569845" sldId="273"/>
        </pc:sldMkLst>
        <pc:spChg chg="mod">
          <ac:chgData name="artiom.demashkin" userId="" providerId="" clId="Web-{61036833-7278-4173-9DFB-A9E3E9BBF8F6}" dt="2021-03-29T03:41:42.108" v="286" actId="20577"/>
          <ac:spMkLst>
            <pc:docMk/>
            <pc:sldMk cId="286569845" sldId="273"/>
            <ac:spMk id="2" creationId="{B6E1EB9E-0D3F-4F49-B2A3-FD7667C40EAC}"/>
          </ac:spMkLst>
        </pc:spChg>
        <pc:picChg chg="mod">
          <ac:chgData name="artiom.demashkin" userId="" providerId="" clId="Web-{61036833-7278-4173-9DFB-A9E3E9BBF8F6}" dt="2021-03-29T03:40:25.449" v="215" actId="1076"/>
          <ac:picMkLst>
            <pc:docMk/>
            <pc:sldMk cId="286569845" sldId="273"/>
            <ac:picMk id="4" creationId="{4893E3F3-2329-49EB-876B-53B8D75939FF}"/>
          </ac:picMkLst>
        </pc:picChg>
        <pc:picChg chg="mod">
          <ac:chgData name="artiom.demashkin" userId="" providerId="" clId="Web-{61036833-7278-4173-9DFB-A9E3E9BBF8F6}" dt="2021-03-29T03:40:31.137" v="218" actId="1076"/>
          <ac:picMkLst>
            <pc:docMk/>
            <pc:sldMk cId="286569845" sldId="273"/>
            <ac:picMk id="5" creationId="{7F305EA5-E6FC-4985-ACB4-2BEE8BF0AF8B}"/>
          </ac:picMkLst>
        </pc:picChg>
      </pc:sldChg>
      <pc:sldChg chg="modSp">
        <pc:chgData name="artiom.demashkin" userId="" providerId="" clId="Web-{61036833-7278-4173-9DFB-A9E3E9BBF8F6}" dt="2021-03-29T03:41:52.811" v="287" actId="1076"/>
        <pc:sldMkLst>
          <pc:docMk/>
          <pc:sldMk cId="1292765862" sldId="274"/>
        </pc:sldMkLst>
        <pc:picChg chg="mod">
          <ac:chgData name="artiom.demashkin" userId="" providerId="" clId="Web-{61036833-7278-4173-9DFB-A9E3E9BBF8F6}" dt="2021-03-29T03:41:52.811" v="287" actId="1076"/>
          <ac:picMkLst>
            <pc:docMk/>
            <pc:sldMk cId="1292765862" sldId="274"/>
            <ac:picMk id="5" creationId="{046922DC-48D4-4629-9D17-979564A905DA}"/>
          </ac:picMkLst>
        </pc:picChg>
      </pc:sldChg>
    </pc:docChg>
  </pc:docChgLst>
  <pc:docChgLst>
    <pc:chgData name="artiom.demashkin" clId="Web-{D472C4BC-5A88-4866-BD18-3318BCEA3083}"/>
    <pc:docChg chg="addSld modSld">
      <pc:chgData name="artiom.demashkin" userId="" providerId="" clId="Web-{D472C4BC-5A88-4866-BD18-3318BCEA3083}" dt="2021-03-27T08:19:09.721" v="137" actId="20577"/>
      <pc:docMkLst>
        <pc:docMk/>
      </pc:docMkLst>
      <pc:sldChg chg="addSp modSp">
        <pc:chgData name="artiom.demashkin" userId="" providerId="" clId="Web-{D472C4BC-5A88-4866-BD18-3318BCEA3083}" dt="2021-03-27T08:04:16.183" v="25" actId="20577"/>
        <pc:sldMkLst>
          <pc:docMk/>
          <pc:sldMk cId="1351651579" sldId="256"/>
        </pc:sldMkLst>
        <pc:spChg chg="mod">
          <ac:chgData name="artiom.demashkin" userId="" providerId="" clId="Web-{D472C4BC-5A88-4866-BD18-3318BCEA3083}" dt="2021-03-27T08:02:35.134" v="5" actId="14100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artiom.demashkin" userId="" providerId="" clId="Web-{D472C4BC-5A88-4866-BD18-3318BCEA3083}" dt="2021-03-27T08:04:16.183" v="25" actId="20577"/>
          <ac:spMkLst>
            <pc:docMk/>
            <pc:sldMk cId="1351651579" sldId="256"/>
            <ac:spMk id="3" creationId="{00000000-0000-0000-0000-000000000000}"/>
          </ac:spMkLst>
        </pc:spChg>
        <pc:spChg chg="add mod">
          <ac:chgData name="artiom.demashkin" userId="" providerId="" clId="Web-{D472C4BC-5A88-4866-BD18-3318BCEA3083}" dt="2021-03-27T08:01:54.352" v="4" actId="14100"/>
          <ac:spMkLst>
            <pc:docMk/>
            <pc:sldMk cId="1351651579" sldId="256"/>
            <ac:spMk id="5" creationId="{AB82FA0A-CB56-404E-BE34-FB8E113780B2}"/>
          </ac:spMkLst>
        </pc:spChg>
        <pc:spChg chg="add mod">
          <ac:chgData name="artiom.demashkin" userId="" providerId="" clId="Web-{D472C4BC-5A88-4866-BD18-3318BCEA3083}" dt="2021-03-27T08:04:15.870" v="24" actId="20577"/>
          <ac:spMkLst>
            <pc:docMk/>
            <pc:sldMk cId="1351651579" sldId="256"/>
            <ac:spMk id="7" creationId="{FB54E53C-A691-441B-911D-699BA2E273A4}"/>
          </ac:spMkLst>
        </pc:spChg>
      </pc:sldChg>
      <pc:sldChg chg="modSp new">
        <pc:chgData name="artiom.demashkin" userId="" providerId="" clId="Web-{D472C4BC-5A88-4866-BD18-3318BCEA3083}" dt="2021-03-27T08:14:37.293" v="37" actId="20577"/>
        <pc:sldMkLst>
          <pc:docMk/>
          <pc:sldMk cId="573968358" sldId="271"/>
        </pc:sldMkLst>
        <pc:spChg chg="mod">
          <ac:chgData name="artiom.demashkin" userId="" providerId="" clId="Web-{D472C4BC-5A88-4866-BD18-3318BCEA3083}" dt="2021-03-27T08:04:55.090" v="29" actId="20577"/>
          <ac:spMkLst>
            <pc:docMk/>
            <pc:sldMk cId="573968358" sldId="271"/>
            <ac:spMk id="2" creationId="{B9E19C4D-80F0-42F7-B34B-3789E61B2C54}"/>
          </ac:spMkLst>
        </pc:spChg>
        <pc:spChg chg="mod">
          <ac:chgData name="artiom.demashkin" userId="" providerId="" clId="Web-{D472C4BC-5A88-4866-BD18-3318BCEA3083}" dt="2021-03-27T08:14:37.293" v="37" actId="20577"/>
          <ac:spMkLst>
            <pc:docMk/>
            <pc:sldMk cId="573968358" sldId="271"/>
            <ac:spMk id="3" creationId="{F4F667F5-AB91-421F-BFCC-7A8FC6043940}"/>
          </ac:spMkLst>
        </pc:spChg>
      </pc:sldChg>
      <pc:sldChg chg="modSp new">
        <pc:chgData name="artiom.demashkin" userId="" providerId="" clId="Web-{D472C4BC-5A88-4866-BD18-3318BCEA3083}" dt="2021-03-27T08:19:09.721" v="137" actId="20577"/>
        <pc:sldMkLst>
          <pc:docMk/>
          <pc:sldMk cId="2029187493" sldId="272"/>
        </pc:sldMkLst>
        <pc:spChg chg="mod">
          <ac:chgData name="artiom.demashkin" userId="" providerId="" clId="Web-{D472C4BC-5A88-4866-BD18-3318BCEA3083}" dt="2021-03-27T08:14:47.981" v="40" actId="20577"/>
          <ac:spMkLst>
            <pc:docMk/>
            <pc:sldMk cId="2029187493" sldId="272"/>
            <ac:spMk id="2" creationId="{DD5F0FEA-A786-4455-BBCB-55DF855C1BD2}"/>
          </ac:spMkLst>
        </pc:spChg>
        <pc:spChg chg="mod">
          <ac:chgData name="artiom.demashkin" userId="" providerId="" clId="Web-{D472C4BC-5A88-4866-BD18-3318BCEA3083}" dt="2021-03-27T08:19:09.721" v="137" actId="20577"/>
          <ac:spMkLst>
            <pc:docMk/>
            <pc:sldMk cId="2029187493" sldId="272"/>
            <ac:spMk id="3" creationId="{71D1BF18-F3DE-42A6-9828-74C85EF04A4F}"/>
          </ac:spMkLst>
        </pc:spChg>
      </pc:sldChg>
    </pc:docChg>
  </pc:docChgLst>
  <pc:docChgLst>
    <pc:chgData name="artiom.demashkin" clId="Web-{58A59AC6-88B4-4D9C-AD57-3938F0B8776E}"/>
    <pc:docChg chg="addSld modSld">
      <pc:chgData name="artiom.demashkin" userId="" providerId="" clId="Web-{58A59AC6-88B4-4D9C-AD57-3938F0B8776E}" dt="2021-03-27T08:45:54.628" v="186" actId="1076"/>
      <pc:docMkLst>
        <pc:docMk/>
      </pc:docMkLst>
      <pc:sldChg chg="modSp">
        <pc:chgData name="artiom.demashkin" userId="" providerId="" clId="Web-{58A59AC6-88B4-4D9C-AD57-3938F0B8776E}" dt="2021-03-27T08:31:26.218" v="168" actId="20577"/>
        <pc:sldMkLst>
          <pc:docMk/>
          <pc:sldMk cId="2029187493" sldId="272"/>
        </pc:sldMkLst>
        <pc:spChg chg="mod">
          <ac:chgData name="artiom.demashkin" userId="" providerId="" clId="Web-{58A59AC6-88B4-4D9C-AD57-3938F0B8776E}" dt="2021-03-27T08:31:26.218" v="168" actId="20577"/>
          <ac:spMkLst>
            <pc:docMk/>
            <pc:sldMk cId="2029187493" sldId="272"/>
            <ac:spMk id="3" creationId="{71D1BF18-F3DE-42A6-9828-74C85EF04A4F}"/>
          </ac:spMkLst>
        </pc:spChg>
      </pc:sldChg>
      <pc:sldChg chg="addSp delSp modSp new">
        <pc:chgData name="artiom.demashkin" userId="" providerId="" clId="Web-{58A59AC6-88B4-4D9C-AD57-3938F0B8776E}" dt="2021-03-27T08:41:12.387" v="176" actId="14100"/>
        <pc:sldMkLst>
          <pc:docMk/>
          <pc:sldMk cId="286569845" sldId="273"/>
        </pc:sldMkLst>
        <pc:spChg chg="del">
          <ac:chgData name="artiom.demashkin" userId="" providerId="" clId="Web-{58A59AC6-88B4-4D9C-AD57-3938F0B8776E}" dt="2021-03-27T08:39:46.338" v="170"/>
          <ac:spMkLst>
            <pc:docMk/>
            <pc:sldMk cId="286569845" sldId="273"/>
            <ac:spMk id="3" creationId="{C152B4AC-FF16-403C-AB07-A9C0BE5165CB}"/>
          </ac:spMkLst>
        </pc:spChg>
        <pc:picChg chg="add mod ord">
          <ac:chgData name="artiom.demashkin" userId="" providerId="" clId="Web-{58A59AC6-88B4-4D9C-AD57-3938F0B8776E}" dt="2021-03-27T08:39:48.307" v="171" actId="1076"/>
          <ac:picMkLst>
            <pc:docMk/>
            <pc:sldMk cId="286569845" sldId="273"/>
            <ac:picMk id="4" creationId="{4893E3F3-2329-49EB-876B-53B8D75939FF}"/>
          </ac:picMkLst>
        </pc:picChg>
        <pc:picChg chg="add mod">
          <ac:chgData name="artiom.demashkin" userId="" providerId="" clId="Web-{58A59AC6-88B4-4D9C-AD57-3938F0B8776E}" dt="2021-03-27T08:41:12.387" v="176" actId="14100"/>
          <ac:picMkLst>
            <pc:docMk/>
            <pc:sldMk cId="286569845" sldId="273"/>
            <ac:picMk id="5" creationId="{7F305EA5-E6FC-4985-ACB4-2BEE8BF0AF8B}"/>
          </ac:picMkLst>
        </pc:picChg>
      </pc:sldChg>
      <pc:sldChg chg="addSp delSp modSp new">
        <pc:chgData name="artiom.demashkin" userId="" providerId="" clId="Web-{58A59AC6-88B4-4D9C-AD57-3938F0B8776E}" dt="2021-03-27T08:45:54.628" v="186" actId="1076"/>
        <pc:sldMkLst>
          <pc:docMk/>
          <pc:sldMk cId="1292765862" sldId="274"/>
        </pc:sldMkLst>
        <pc:spChg chg="del mod">
          <ac:chgData name="artiom.demashkin" userId="" providerId="" clId="Web-{58A59AC6-88B4-4D9C-AD57-3938F0B8776E}" dt="2021-03-27T08:45:45.550" v="183"/>
          <ac:spMkLst>
            <pc:docMk/>
            <pc:sldMk cId="1292765862" sldId="274"/>
            <ac:spMk id="3" creationId="{72D3999B-366A-483D-87A1-2D62C64336F2}"/>
          </ac:spMkLst>
        </pc:spChg>
        <pc:spChg chg="add del mod">
          <ac:chgData name="artiom.demashkin" userId="" providerId="" clId="Web-{58A59AC6-88B4-4D9C-AD57-3938F0B8776E}" dt="2021-03-27T08:45:34.940" v="182"/>
          <ac:spMkLst>
            <pc:docMk/>
            <pc:sldMk cId="1292765862" sldId="274"/>
            <ac:spMk id="4" creationId="{2F1FA2F0-8085-488E-B556-EC86DF537058}"/>
          </ac:spMkLst>
        </pc:spChg>
        <pc:picChg chg="add mod ord">
          <ac:chgData name="artiom.demashkin" userId="" providerId="" clId="Web-{58A59AC6-88B4-4D9C-AD57-3938F0B8776E}" dt="2021-03-27T08:45:54.628" v="186" actId="1076"/>
          <ac:picMkLst>
            <pc:docMk/>
            <pc:sldMk cId="1292765862" sldId="274"/>
            <ac:picMk id="5" creationId="{046922DC-48D4-4629-9D17-979564A905DA}"/>
          </ac:picMkLst>
        </pc:picChg>
      </pc:sldChg>
    </pc:docChg>
  </pc:docChgLst>
  <pc:docChgLst>
    <pc:chgData name="artiom.demashkin" clId="Web-{1EBE4153-1D3D-4117-B144-0DA184B88EBD}"/>
    <pc:docChg chg="modSld">
      <pc:chgData name="artiom.demashkin" userId="" providerId="" clId="Web-{1EBE4153-1D3D-4117-B144-0DA184B88EBD}" dt="2021-03-23T19:01:36.270" v="2" actId="14100"/>
      <pc:docMkLst>
        <pc:docMk/>
      </pc:docMkLst>
      <pc:sldChg chg="addSp delSp modSp">
        <pc:chgData name="artiom.demashkin" userId="" providerId="" clId="Web-{1EBE4153-1D3D-4117-B144-0DA184B88EBD}" dt="2021-03-23T19:01:36.270" v="2" actId="14100"/>
        <pc:sldMkLst>
          <pc:docMk/>
          <pc:sldMk cId="3472459504" sldId="260"/>
        </pc:sldMkLst>
        <pc:spChg chg="del">
          <ac:chgData name="artiom.demashkin" userId="" providerId="" clId="Web-{1EBE4153-1D3D-4117-B144-0DA184B88EBD}" dt="2021-03-23T19:01:32.567" v="0"/>
          <ac:spMkLst>
            <pc:docMk/>
            <pc:sldMk cId="3472459504" sldId="260"/>
            <ac:spMk id="3" creationId="{A11C3D43-EF3F-40C1-961B-22AC1F2F6D5B}"/>
          </ac:spMkLst>
        </pc:spChg>
        <pc:picChg chg="add mod ord">
          <ac:chgData name="artiom.demashkin" userId="" providerId="" clId="Web-{1EBE4153-1D3D-4117-B144-0DA184B88EBD}" dt="2021-03-23T19:01:36.270" v="2" actId="14100"/>
          <ac:picMkLst>
            <pc:docMk/>
            <pc:sldMk cId="3472459504" sldId="260"/>
            <ac:picMk id="4" creationId="{D9CFCAF6-BB9F-4964-B70B-0BA0F0B18E71}"/>
          </ac:picMkLst>
        </pc:picChg>
      </pc:sldChg>
    </pc:docChg>
  </pc:docChgLst>
  <pc:docChgLst>
    <pc:chgData name="artiom.demashkin" clId="Web-{538A677C-627C-4F95-A770-5E10D6D877F5}"/>
    <pc:docChg chg="addSld delSld modSld">
      <pc:chgData name="artiom.demashkin" userId="" providerId="" clId="Web-{538A677C-627C-4F95-A770-5E10D6D877F5}" dt="2021-03-11T13:28:59.225" v="405" actId="20577"/>
      <pc:docMkLst>
        <pc:docMk/>
      </pc:docMkLst>
      <pc:sldChg chg="modSp">
        <pc:chgData name="artiom.demashkin" userId="" providerId="" clId="Web-{538A677C-627C-4F95-A770-5E10D6D877F5}" dt="2021-03-11T13:28:59.225" v="405" actId="20577"/>
        <pc:sldMkLst>
          <pc:docMk/>
          <pc:sldMk cId="1351651579" sldId="256"/>
        </pc:sldMkLst>
        <pc:spChg chg="mod">
          <ac:chgData name="artiom.demashkin" userId="" providerId="" clId="Web-{538A677C-627C-4F95-A770-5E10D6D877F5}" dt="2021-03-11T13:13:55.476" v="22" actId="20577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artiom.demashkin" userId="" providerId="" clId="Web-{538A677C-627C-4F95-A770-5E10D6D877F5}" dt="2021-03-11T13:28:59.225" v="405" actId="20577"/>
          <ac:spMkLst>
            <pc:docMk/>
            <pc:sldMk cId="1351651579" sldId="256"/>
            <ac:spMk id="3" creationId="{00000000-0000-0000-0000-000000000000}"/>
          </ac:spMkLst>
        </pc:spChg>
      </pc:sldChg>
      <pc:sldChg chg="modSp new">
        <pc:chgData name="artiom.demashkin" userId="" providerId="" clId="Web-{538A677C-627C-4F95-A770-5E10D6D877F5}" dt="2021-03-11T13:27:26.943" v="357" actId="20577"/>
        <pc:sldMkLst>
          <pc:docMk/>
          <pc:sldMk cId="341683654" sldId="257"/>
        </pc:sldMkLst>
        <pc:spChg chg="mod">
          <ac:chgData name="artiom.demashkin" userId="" providerId="" clId="Web-{538A677C-627C-4F95-A770-5E10D6D877F5}" dt="2021-03-11T13:18:53.434" v="100" actId="20577"/>
          <ac:spMkLst>
            <pc:docMk/>
            <pc:sldMk cId="341683654" sldId="257"/>
            <ac:spMk id="2" creationId="{FBE960C9-063D-4C75-82E0-5ABEA4230CE3}"/>
          </ac:spMkLst>
        </pc:spChg>
        <pc:spChg chg="mod">
          <ac:chgData name="artiom.demashkin" userId="" providerId="" clId="Web-{538A677C-627C-4F95-A770-5E10D6D877F5}" dt="2021-03-11T13:27:26.943" v="357" actId="20577"/>
          <ac:spMkLst>
            <pc:docMk/>
            <pc:sldMk cId="341683654" sldId="257"/>
            <ac:spMk id="3" creationId="{943C08AD-D57C-449F-8786-53D155AED70B}"/>
          </ac:spMkLst>
        </pc:spChg>
      </pc:sldChg>
      <pc:sldChg chg="modSp new">
        <pc:chgData name="artiom.demashkin" userId="" providerId="" clId="Web-{538A677C-627C-4F95-A770-5E10D6D877F5}" dt="2021-03-11T13:21:53.187" v="215" actId="20577"/>
        <pc:sldMkLst>
          <pc:docMk/>
          <pc:sldMk cId="4177200746" sldId="258"/>
        </pc:sldMkLst>
        <pc:spChg chg="mod">
          <ac:chgData name="artiom.demashkin" userId="" providerId="" clId="Web-{538A677C-627C-4F95-A770-5E10D6D877F5}" dt="2021-03-11T13:21:53.187" v="215" actId="20577"/>
          <ac:spMkLst>
            <pc:docMk/>
            <pc:sldMk cId="4177200746" sldId="258"/>
            <ac:spMk id="2" creationId="{36A053E3-B5CE-41FD-BE4D-4E2ECA9DF6AD}"/>
          </ac:spMkLst>
        </pc:spChg>
      </pc:sldChg>
      <pc:sldChg chg="modSp new">
        <pc:chgData name="artiom.demashkin" userId="" providerId="" clId="Web-{538A677C-627C-4F95-A770-5E10D6D877F5}" dt="2021-03-11T13:26:25.442" v="341" actId="20577"/>
        <pc:sldMkLst>
          <pc:docMk/>
          <pc:sldMk cId="3132869166" sldId="259"/>
        </pc:sldMkLst>
        <pc:spChg chg="mod">
          <ac:chgData name="artiom.demashkin" userId="" providerId="" clId="Web-{538A677C-627C-4F95-A770-5E10D6D877F5}" dt="2021-03-11T13:23:33.767" v="235" actId="20577"/>
          <ac:spMkLst>
            <pc:docMk/>
            <pc:sldMk cId="3132869166" sldId="259"/>
            <ac:spMk id="2" creationId="{3B14A3F0-4744-4E94-B07D-05E8F97674AD}"/>
          </ac:spMkLst>
        </pc:spChg>
        <pc:spChg chg="mod">
          <ac:chgData name="artiom.demashkin" userId="" providerId="" clId="Web-{538A677C-627C-4F95-A770-5E10D6D877F5}" dt="2021-03-11T13:26:25.442" v="341" actId="20577"/>
          <ac:spMkLst>
            <pc:docMk/>
            <pc:sldMk cId="3132869166" sldId="259"/>
            <ac:spMk id="3" creationId="{ECEDD57F-1737-4D03-BDC8-2FFE4F129515}"/>
          </ac:spMkLst>
        </pc:spChg>
      </pc:sldChg>
      <pc:sldChg chg="new">
        <pc:chgData name="artiom.demashkin" userId="" providerId="" clId="Web-{538A677C-627C-4F95-A770-5E10D6D877F5}" dt="2021-03-11T13:18:27.449" v="80"/>
        <pc:sldMkLst>
          <pc:docMk/>
          <pc:sldMk cId="3472459504" sldId="260"/>
        </pc:sldMkLst>
      </pc:sldChg>
      <pc:sldChg chg="new del">
        <pc:chgData name="artiom.demashkin" userId="" providerId="" clId="Web-{538A677C-627C-4F95-A770-5E10D6D877F5}" dt="2021-03-11T13:27:49.755" v="360"/>
        <pc:sldMkLst>
          <pc:docMk/>
          <pc:sldMk cId="817179427" sldId="261"/>
        </pc:sldMkLst>
      </pc:sldChg>
      <pc:sldChg chg="new del">
        <pc:chgData name="artiom.demashkin" userId="" providerId="" clId="Web-{538A677C-627C-4F95-A770-5E10D6D877F5}" dt="2021-03-11T13:27:51.146" v="361"/>
        <pc:sldMkLst>
          <pc:docMk/>
          <pc:sldMk cId="3810594131" sldId="262"/>
        </pc:sldMkLst>
      </pc:sldChg>
      <pc:sldChg chg="modSp new">
        <pc:chgData name="artiom.demashkin" userId="" providerId="" clId="Web-{538A677C-627C-4F95-A770-5E10D6D877F5}" dt="2021-03-11T13:27:30.208" v="359" actId="20577"/>
        <pc:sldMkLst>
          <pc:docMk/>
          <pc:sldMk cId="1392795023" sldId="263"/>
        </pc:sldMkLst>
        <pc:spChg chg="mod">
          <ac:chgData name="artiom.demashkin" userId="" providerId="" clId="Web-{538A677C-627C-4F95-A770-5E10D6D877F5}" dt="2021-03-11T13:27:20.614" v="355" actId="20577"/>
          <ac:spMkLst>
            <pc:docMk/>
            <pc:sldMk cId="1392795023" sldId="263"/>
            <ac:spMk id="2" creationId="{97769134-2800-476B-841E-ED925F1796B0}"/>
          </ac:spMkLst>
        </pc:spChg>
        <pc:spChg chg="mod">
          <ac:chgData name="artiom.demashkin" userId="" providerId="" clId="Web-{538A677C-627C-4F95-A770-5E10D6D877F5}" dt="2021-03-11T13:27:30.208" v="359" actId="20577"/>
          <ac:spMkLst>
            <pc:docMk/>
            <pc:sldMk cId="1392795023" sldId="263"/>
            <ac:spMk id="3" creationId="{B5CF5AB9-CD0D-4F57-9D56-64CDBA3D4CD8}"/>
          </ac:spMkLst>
        </pc:spChg>
      </pc:sldChg>
    </pc:docChg>
  </pc:docChgLst>
  <pc:docChgLst>
    <pc:chgData name="artiom.demashkin" userId="QUqoJ4b1lyVFcQ+y8mJjTGydQt1Hm8Q76r715aYn+W8=" providerId="None" clId="Web-{F67CEFFD-A34D-45C8-BFA9-F6029ECA7C83}"/>
    <pc:docChg chg="addSld modSld sldOrd">
      <pc:chgData name="artiom.demashkin" userId="QUqoJ4b1lyVFcQ+y8mJjTGydQt1Hm8Q76r715aYn+W8=" providerId="None" clId="Web-{F67CEFFD-A34D-45C8-BFA9-F6029ECA7C83}" dt="2021-03-18T12:29:46.727" v="335" actId="14100"/>
      <pc:docMkLst>
        <pc:docMk/>
      </pc:docMkLst>
      <pc:sldChg chg="addSp modSp modNotes">
        <pc:chgData name="artiom.demashkin" userId="QUqoJ4b1lyVFcQ+y8mJjTGydQt1Hm8Q76r715aYn+W8=" providerId="None" clId="Web-{F67CEFFD-A34D-45C8-BFA9-F6029ECA7C83}" dt="2021-03-18T12:05:01.766" v="142"/>
        <pc:sldMkLst>
          <pc:docMk/>
          <pc:sldMk cId="341683654" sldId="257"/>
        </pc:sldMkLst>
        <pc:spChg chg="mod">
          <ac:chgData name="artiom.demashkin" userId="QUqoJ4b1lyVFcQ+y8mJjTGydQt1Hm8Q76r715aYn+W8=" providerId="None" clId="Web-{F67CEFFD-A34D-45C8-BFA9-F6029ECA7C83}" dt="2021-03-18T12:00:40.746" v="42" actId="14100"/>
          <ac:spMkLst>
            <pc:docMk/>
            <pc:sldMk cId="341683654" sldId="257"/>
            <ac:spMk id="3" creationId="{943C08AD-D57C-449F-8786-53D155AED70B}"/>
          </ac:spMkLst>
        </pc:spChg>
        <pc:picChg chg="add mod ord">
          <ac:chgData name="artiom.demashkin" userId="QUqoJ4b1lyVFcQ+y8mJjTGydQt1Hm8Q76r715aYn+W8=" providerId="None" clId="Web-{F67CEFFD-A34D-45C8-BFA9-F6029ECA7C83}" dt="2021-03-18T12:00:56.449" v="45" actId="1076"/>
          <ac:picMkLst>
            <pc:docMk/>
            <pc:sldMk cId="341683654" sldId="257"/>
            <ac:picMk id="4" creationId="{91D8A103-874B-45DF-834B-96A773986FDE}"/>
          </ac:picMkLst>
        </pc:picChg>
      </pc:sldChg>
      <pc:sldChg chg="addSp delSp modSp">
        <pc:chgData name="artiom.demashkin" userId="QUqoJ4b1lyVFcQ+y8mJjTGydQt1Hm8Q76r715aYn+W8=" providerId="None" clId="Web-{F67CEFFD-A34D-45C8-BFA9-F6029ECA7C83}" dt="2021-03-18T12:20:55.750" v="282" actId="1076"/>
        <pc:sldMkLst>
          <pc:docMk/>
          <pc:sldMk cId="4177200746" sldId="258"/>
        </pc:sldMkLst>
        <pc:spChg chg="del">
          <ac:chgData name="artiom.demashkin" userId="QUqoJ4b1lyVFcQ+y8mJjTGydQt1Hm8Q76r715aYn+W8=" providerId="None" clId="Web-{F67CEFFD-A34D-45C8-BFA9-F6029ECA7C83}" dt="2021-03-18T12:20:47.953" v="279"/>
          <ac:spMkLst>
            <pc:docMk/>
            <pc:sldMk cId="4177200746" sldId="258"/>
            <ac:spMk id="3" creationId="{1031FE61-7568-4D80-BBCE-B12EF3FBFF7C}"/>
          </ac:spMkLst>
        </pc:spChg>
        <pc:picChg chg="add mod ord">
          <ac:chgData name="artiom.demashkin" userId="QUqoJ4b1lyVFcQ+y8mJjTGydQt1Hm8Q76r715aYn+W8=" providerId="None" clId="Web-{F67CEFFD-A34D-45C8-BFA9-F6029ECA7C83}" dt="2021-03-18T12:20:55.750" v="282" actId="1076"/>
          <ac:picMkLst>
            <pc:docMk/>
            <pc:sldMk cId="4177200746" sldId="258"/>
            <ac:picMk id="4" creationId="{4ED98562-09A2-4354-BA51-B2CD33456157}"/>
          </ac:picMkLst>
        </pc:picChg>
      </pc:sldChg>
      <pc:sldChg chg="modSp">
        <pc:chgData name="artiom.demashkin" userId="QUqoJ4b1lyVFcQ+y8mJjTGydQt1Hm8Q76r715aYn+W8=" providerId="None" clId="Web-{F67CEFFD-A34D-45C8-BFA9-F6029ECA7C83}" dt="2021-03-18T12:12:19.163" v="263" actId="20577"/>
        <pc:sldMkLst>
          <pc:docMk/>
          <pc:sldMk cId="3472459504" sldId="260"/>
        </pc:sldMkLst>
        <pc:spChg chg="mod">
          <ac:chgData name="artiom.demashkin" userId="QUqoJ4b1lyVFcQ+y8mJjTGydQt1Hm8Q76r715aYn+W8=" providerId="None" clId="Web-{F67CEFFD-A34D-45C8-BFA9-F6029ECA7C83}" dt="2021-03-18T12:12:19.163" v="263" actId="20577"/>
          <ac:spMkLst>
            <pc:docMk/>
            <pc:sldMk cId="3472459504" sldId="260"/>
            <ac:spMk id="2" creationId="{51F00571-A712-4064-983E-F7128C4D52C3}"/>
          </ac:spMkLst>
        </pc:spChg>
      </pc:sldChg>
      <pc:sldChg chg="addSp modSp new ord">
        <pc:chgData name="artiom.demashkin" userId="QUqoJ4b1lyVFcQ+y8mJjTGydQt1Hm8Q76r715aYn+W8=" providerId="None" clId="Web-{F67CEFFD-A34D-45C8-BFA9-F6029ECA7C83}" dt="2021-03-18T12:01:26.434" v="46"/>
        <pc:sldMkLst>
          <pc:docMk/>
          <pc:sldMk cId="3708995839" sldId="264"/>
        </pc:sldMkLst>
        <pc:spChg chg="mod">
          <ac:chgData name="artiom.demashkin" userId="QUqoJ4b1lyVFcQ+y8mJjTGydQt1Hm8Q76r715aYn+W8=" providerId="None" clId="Web-{F67CEFFD-A34D-45C8-BFA9-F6029ECA7C83}" dt="2021-03-18T11:53:36.192" v="14" actId="14100"/>
          <ac:spMkLst>
            <pc:docMk/>
            <pc:sldMk cId="3708995839" sldId="264"/>
            <ac:spMk id="2" creationId="{77CB2858-ADB1-40D0-9B29-2B20997616EE}"/>
          </ac:spMkLst>
        </pc:spChg>
        <pc:spChg chg="mod">
          <ac:chgData name="artiom.demashkin" userId="QUqoJ4b1lyVFcQ+y8mJjTGydQt1Hm8Q76r715aYn+W8=" providerId="None" clId="Web-{F67CEFFD-A34D-45C8-BFA9-F6029ECA7C83}" dt="2021-03-18T11:54:35.334" v="23" actId="20577"/>
          <ac:spMkLst>
            <pc:docMk/>
            <pc:sldMk cId="3708995839" sldId="264"/>
            <ac:spMk id="3" creationId="{7A0B7E21-C9D1-40DC-A5F4-271E92DA9B0C}"/>
          </ac:spMkLst>
        </pc:spChg>
        <pc:picChg chg="add mod">
          <ac:chgData name="artiom.demashkin" userId="QUqoJ4b1lyVFcQ+y8mJjTGydQt1Hm8Q76r715aYn+W8=" providerId="None" clId="Web-{F67CEFFD-A34D-45C8-BFA9-F6029ECA7C83}" dt="2021-03-18T11:56:15.054" v="28" actId="1076"/>
          <ac:picMkLst>
            <pc:docMk/>
            <pc:sldMk cId="3708995839" sldId="264"/>
            <ac:picMk id="4" creationId="{F850695E-A990-4F71-BA4C-8C6DF6B87B4F}"/>
          </ac:picMkLst>
        </pc:picChg>
      </pc:sldChg>
      <pc:sldChg chg="modSp new ord modNotes">
        <pc:chgData name="artiom.demashkin" userId="QUqoJ4b1lyVFcQ+y8mJjTGydQt1Hm8Q76r715aYn+W8=" providerId="None" clId="Web-{F67CEFFD-A34D-45C8-BFA9-F6029ECA7C83}" dt="2021-03-18T12:04:18.030" v="54" actId="20577"/>
        <pc:sldMkLst>
          <pc:docMk/>
          <pc:sldMk cId="1220742990" sldId="265"/>
        </pc:sldMkLst>
        <pc:spChg chg="mod">
          <ac:chgData name="artiom.demashkin" userId="QUqoJ4b1lyVFcQ+y8mJjTGydQt1Hm8Q76r715aYn+W8=" providerId="None" clId="Web-{F67CEFFD-A34D-45C8-BFA9-F6029ECA7C83}" dt="2021-03-18T12:04:18.030" v="54" actId="20577"/>
          <ac:spMkLst>
            <pc:docMk/>
            <pc:sldMk cId="1220742990" sldId="265"/>
            <ac:spMk id="2" creationId="{727716EE-FDCD-46FF-9BBF-1FDB96AD2BCC}"/>
          </ac:spMkLst>
        </pc:spChg>
      </pc:sldChg>
      <pc:sldChg chg="addSp modSp new ord">
        <pc:chgData name="artiom.demashkin" userId="QUqoJ4b1lyVFcQ+y8mJjTGydQt1Hm8Q76r715aYn+W8=" providerId="None" clId="Web-{F67CEFFD-A34D-45C8-BFA9-F6029ECA7C83}" dt="2021-03-18T12:29:46.727" v="335" actId="14100"/>
        <pc:sldMkLst>
          <pc:docMk/>
          <pc:sldMk cId="4275317525" sldId="266"/>
        </pc:sldMkLst>
        <pc:spChg chg="mod">
          <ac:chgData name="artiom.demashkin" userId="QUqoJ4b1lyVFcQ+y8mJjTGydQt1Hm8Q76r715aYn+W8=" providerId="None" clId="Web-{F67CEFFD-A34D-45C8-BFA9-F6029ECA7C83}" dt="2021-03-18T12:07:21.377" v="185" actId="20577"/>
          <ac:spMkLst>
            <pc:docMk/>
            <pc:sldMk cId="4275317525" sldId="266"/>
            <ac:spMk id="2" creationId="{9615CF37-695E-4975-ADE8-1610E0247D48}"/>
          </ac:spMkLst>
        </pc:spChg>
        <pc:spChg chg="mod">
          <ac:chgData name="artiom.demashkin" userId="QUqoJ4b1lyVFcQ+y8mJjTGydQt1Hm8Q76r715aYn+W8=" providerId="None" clId="Web-{F67CEFFD-A34D-45C8-BFA9-F6029ECA7C83}" dt="2021-03-18T12:09:41.692" v="247" actId="20577"/>
          <ac:spMkLst>
            <pc:docMk/>
            <pc:sldMk cId="4275317525" sldId="266"/>
            <ac:spMk id="3" creationId="{1F75C30E-E72B-49C5-BE6F-71EB21729543}"/>
          </ac:spMkLst>
        </pc:spChg>
        <pc:picChg chg="add mod">
          <ac:chgData name="artiom.demashkin" userId="QUqoJ4b1lyVFcQ+y8mJjTGydQt1Hm8Q76r715aYn+W8=" providerId="None" clId="Web-{F67CEFFD-A34D-45C8-BFA9-F6029ECA7C83}" dt="2021-03-18T12:29:46.727" v="335" actId="14100"/>
          <ac:picMkLst>
            <pc:docMk/>
            <pc:sldMk cId="4275317525" sldId="266"/>
            <ac:picMk id="4" creationId="{27D42A2E-0789-4542-B32D-A1DEE1C95842}"/>
          </ac:picMkLst>
        </pc:picChg>
      </pc:sldChg>
      <pc:sldChg chg="addSp delSp modSp new">
        <pc:chgData name="artiom.demashkin" userId="QUqoJ4b1lyVFcQ+y8mJjTGydQt1Hm8Q76r715aYn+W8=" providerId="None" clId="Web-{F67CEFFD-A34D-45C8-BFA9-F6029ECA7C83}" dt="2021-03-18T12:14:44.306" v="278" actId="1076"/>
        <pc:sldMkLst>
          <pc:docMk/>
          <pc:sldMk cId="3244598694" sldId="267"/>
        </pc:sldMkLst>
        <pc:spChg chg="mod">
          <ac:chgData name="artiom.demashkin" userId="QUqoJ4b1lyVFcQ+y8mJjTGydQt1Hm8Q76r715aYn+W8=" providerId="None" clId="Web-{F67CEFFD-A34D-45C8-BFA9-F6029ECA7C83}" dt="2021-03-18T12:14:34.134" v="274" actId="20577"/>
          <ac:spMkLst>
            <pc:docMk/>
            <pc:sldMk cId="3244598694" sldId="267"/>
            <ac:spMk id="2" creationId="{8616D634-E2F4-4ACC-804C-8EF6E556EB20}"/>
          </ac:spMkLst>
        </pc:spChg>
        <pc:spChg chg="del">
          <ac:chgData name="artiom.demashkin" userId="QUqoJ4b1lyVFcQ+y8mJjTGydQt1Hm8Q76r715aYn+W8=" providerId="None" clId="Web-{F67CEFFD-A34D-45C8-BFA9-F6029ECA7C83}" dt="2021-03-18T12:14:37.947" v="275"/>
          <ac:spMkLst>
            <pc:docMk/>
            <pc:sldMk cId="3244598694" sldId="267"/>
            <ac:spMk id="3" creationId="{F988F337-1E02-4B15-A7A6-657DA03A1AB0}"/>
          </ac:spMkLst>
        </pc:spChg>
        <pc:picChg chg="add mod ord">
          <ac:chgData name="artiom.demashkin" userId="QUqoJ4b1lyVFcQ+y8mJjTGydQt1Hm8Q76r715aYn+W8=" providerId="None" clId="Web-{F67CEFFD-A34D-45C8-BFA9-F6029ECA7C83}" dt="2021-03-18T12:14:44.306" v="278" actId="1076"/>
          <ac:picMkLst>
            <pc:docMk/>
            <pc:sldMk cId="3244598694" sldId="267"/>
            <ac:picMk id="4" creationId="{C8262A04-F6DC-47E7-824F-25C86251CA98}"/>
          </ac:picMkLst>
        </pc:picChg>
      </pc:sldChg>
      <pc:sldChg chg="addSp delSp modSp new">
        <pc:chgData name="artiom.demashkin" userId="QUqoJ4b1lyVFcQ+y8mJjTGydQt1Hm8Q76r715aYn+W8=" providerId="None" clId="Web-{F67CEFFD-A34D-45C8-BFA9-F6029ECA7C83}" dt="2021-03-18T12:27:12.068" v="332" actId="14100"/>
        <pc:sldMkLst>
          <pc:docMk/>
          <pc:sldMk cId="598615602" sldId="268"/>
        </pc:sldMkLst>
        <pc:spChg chg="mod">
          <ac:chgData name="artiom.demashkin" userId="QUqoJ4b1lyVFcQ+y8mJjTGydQt1Hm8Q76r715aYn+W8=" providerId="None" clId="Web-{F67CEFFD-A34D-45C8-BFA9-F6029ECA7C83}" dt="2021-03-18T12:27:12.068" v="332" actId="14100"/>
          <ac:spMkLst>
            <pc:docMk/>
            <pc:sldMk cId="598615602" sldId="268"/>
            <ac:spMk id="2" creationId="{0E19FB27-1896-4787-BA4E-0AD8D17021AF}"/>
          </ac:spMkLst>
        </pc:spChg>
        <pc:spChg chg="del">
          <ac:chgData name="artiom.demashkin" userId="QUqoJ4b1lyVFcQ+y8mJjTGydQt1Hm8Q76r715aYn+W8=" providerId="None" clId="Web-{F67CEFFD-A34D-45C8-BFA9-F6029ECA7C83}" dt="2021-03-18T12:25:52.754" v="284"/>
          <ac:spMkLst>
            <pc:docMk/>
            <pc:sldMk cId="598615602" sldId="268"/>
            <ac:spMk id="3" creationId="{F72949F9-C469-44DB-894F-E9D7DB17AF9B}"/>
          </ac:spMkLst>
        </pc:spChg>
        <pc:picChg chg="add mod ord">
          <ac:chgData name="artiom.demashkin" userId="QUqoJ4b1lyVFcQ+y8mJjTGydQt1Hm8Q76r715aYn+W8=" providerId="None" clId="Web-{F67CEFFD-A34D-45C8-BFA9-F6029ECA7C83}" dt="2021-03-18T12:25:56.786" v="287" actId="1076"/>
          <ac:picMkLst>
            <pc:docMk/>
            <pc:sldMk cId="598615602" sldId="268"/>
            <ac:picMk id="4" creationId="{0802DFA3-2CE8-4A64-9BE3-2EB7A1AF3B60}"/>
          </ac:picMkLst>
        </pc:picChg>
      </pc:sldChg>
    </pc:docChg>
  </pc:docChgLst>
  <pc:docChgLst>
    <pc:chgData clId="Web-{47D1ABAE-E7AD-4B1D-B361-7B3400D688B8}"/>
    <pc:docChg chg="modSld">
      <pc:chgData name="" userId="" providerId="" clId="Web-{47D1ABAE-E7AD-4B1D-B361-7B3400D688B8}" dt="2021-03-18T12:44:26.242" v="2" actId="14100"/>
      <pc:docMkLst>
        <pc:docMk/>
      </pc:docMkLst>
      <pc:sldChg chg="addSp modSp">
        <pc:chgData name="" userId="" providerId="" clId="Web-{47D1ABAE-E7AD-4B1D-B361-7B3400D688B8}" dt="2021-03-18T12:44:26.242" v="2" actId="14100"/>
        <pc:sldMkLst>
          <pc:docMk/>
          <pc:sldMk cId="1392795023" sldId="263"/>
        </pc:sldMkLst>
        <pc:picChg chg="add mod">
          <ac:chgData name="" userId="" providerId="" clId="Web-{47D1ABAE-E7AD-4B1D-B361-7B3400D688B8}" dt="2021-03-18T12:44:26.242" v="2" actId="14100"/>
          <ac:picMkLst>
            <pc:docMk/>
            <pc:sldMk cId="1392795023" sldId="263"/>
            <ac:picMk id="4" creationId="{7DD3D9F7-0FC2-460E-93DF-90B9EECA6BCC}"/>
          </ac:picMkLst>
        </pc:picChg>
      </pc:sldChg>
    </pc:docChg>
  </pc:docChgLst>
  <pc:docChgLst>
    <pc:chgData name="artiom.demashkin" userId="QUqoJ4b1lyVFcQ+y8mJjTGydQt1Hm8Q76r715aYn+W8=" providerId="None" clId="Web-{DAB61E63-BCA5-4233-9379-59BBE78E0B44}"/>
    <pc:docChg chg="addSld modSld">
      <pc:chgData name="artiom.demashkin" userId="QUqoJ4b1lyVFcQ+y8mJjTGydQt1Hm8Q76r715aYn+W8=" providerId="None" clId="Web-{DAB61E63-BCA5-4233-9379-59BBE78E0B44}" dt="2021-03-18T16:47:06.653" v="728"/>
      <pc:docMkLst>
        <pc:docMk/>
      </pc:docMkLst>
      <pc:sldChg chg="addSp delSp modSp new">
        <pc:chgData name="artiom.demashkin" userId="QUqoJ4b1lyVFcQ+y8mJjTGydQt1Hm8Q76r715aYn+W8=" providerId="None" clId="Web-{DAB61E63-BCA5-4233-9379-59BBE78E0B44}" dt="2021-03-18T16:47:06.653" v="728"/>
        <pc:sldMkLst>
          <pc:docMk/>
          <pc:sldMk cId="3678475726" sldId="270"/>
        </pc:sldMkLst>
        <pc:spChg chg="mod">
          <ac:chgData name="artiom.demashkin" userId="QUqoJ4b1lyVFcQ+y8mJjTGydQt1Hm8Q76r715aYn+W8=" providerId="None" clId="Web-{DAB61E63-BCA5-4233-9379-59BBE78E0B44}" dt="2021-03-18T16:45:43.354" v="690" actId="1076"/>
          <ac:spMkLst>
            <pc:docMk/>
            <pc:sldMk cId="3678475726" sldId="270"/>
            <ac:spMk id="2" creationId="{86F81B5A-F0DC-48B0-B1A6-F3758C4125EA}"/>
          </ac:spMkLst>
        </pc:spChg>
        <pc:spChg chg="add del">
          <ac:chgData name="artiom.demashkin" userId="QUqoJ4b1lyVFcQ+y8mJjTGydQt1Hm8Q76r715aYn+W8=" providerId="None" clId="Web-{DAB61E63-BCA5-4233-9379-59BBE78E0B44}" dt="2021-03-18T16:09:45.077" v="68"/>
          <ac:spMkLst>
            <pc:docMk/>
            <pc:sldMk cId="3678475726" sldId="270"/>
            <ac:spMk id="3" creationId="{7204D5CA-CA07-4005-97E0-030FBB25F064}"/>
          </ac:spMkLst>
        </pc:spChg>
        <pc:spChg chg="add mod">
          <ac:chgData name="artiom.demashkin" userId="QUqoJ4b1lyVFcQ+y8mJjTGydQt1Hm8Q76r715aYn+W8=" providerId="None" clId="Web-{DAB61E63-BCA5-4233-9379-59BBE78E0B44}" dt="2021-03-18T16:45:50.698" v="692" actId="1076"/>
          <ac:spMkLst>
            <pc:docMk/>
            <pc:sldMk cId="3678475726" sldId="270"/>
            <ac:spMk id="18" creationId="{CF79CCAD-60D1-4A31-BF7C-4A570955BD80}"/>
          </ac:spMkLst>
        </pc:spChg>
        <pc:graphicFrameChg chg="add del mod ord modGraphic">
          <ac:chgData name="artiom.demashkin" userId="QUqoJ4b1lyVFcQ+y8mJjTGydQt1Hm8Q76r715aYn+W8=" providerId="None" clId="Web-{DAB61E63-BCA5-4233-9379-59BBE78E0B44}" dt="2021-03-18T16:08:30.418" v="49"/>
          <ac:graphicFrameMkLst>
            <pc:docMk/>
            <pc:sldMk cId="3678475726" sldId="270"/>
            <ac:graphicFrameMk id="4" creationId="{CAB53C7A-7A8A-4A26-B99E-2543ADBBF898}"/>
          </ac:graphicFrameMkLst>
        </pc:graphicFrameChg>
        <pc:graphicFrameChg chg="add del mod">
          <ac:chgData name="artiom.demashkin" userId="QUqoJ4b1lyVFcQ+y8mJjTGydQt1Hm8Q76r715aYn+W8=" providerId="None" clId="Web-{DAB61E63-BCA5-4233-9379-59BBE78E0B44}" dt="2021-03-18T16:08:26.653" v="48"/>
          <ac:graphicFrameMkLst>
            <pc:docMk/>
            <pc:sldMk cId="3678475726" sldId="270"/>
            <ac:graphicFrameMk id="6" creationId="{05B03AF9-7869-495A-BA8A-8975695D1BC1}"/>
          </ac:graphicFrameMkLst>
        </pc:graphicFrameChg>
        <pc:graphicFrameChg chg="add del mod ord modGraphic">
          <ac:chgData name="artiom.demashkin" userId="QUqoJ4b1lyVFcQ+y8mJjTGydQt1Hm8Q76r715aYn+W8=" providerId="None" clId="Web-{DAB61E63-BCA5-4233-9379-59BBE78E0B44}" dt="2021-03-18T16:09:00.185" v="51"/>
          <ac:graphicFrameMkLst>
            <pc:docMk/>
            <pc:sldMk cId="3678475726" sldId="270"/>
            <ac:graphicFrameMk id="8" creationId="{B6C9448B-4532-46D5-8357-35D05A1836A6}"/>
          </ac:graphicFrameMkLst>
        </pc:graphicFrameChg>
        <pc:graphicFrameChg chg="add del mod ord modGraphic">
          <ac:chgData name="artiom.demashkin" userId="QUqoJ4b1lyVFcQ+y8mJjTGydQt1Hm8Q76r715aYn+W8=" providerId="None" clId="Web-{DAB61E63-BCA5-4233-9379-59BBE78E0B44}" dt="2021-03-18T16:09:40.452" v="67"/>
          <ac:graphicFrameMkLst>
            <pc:docMk/>
            <pc:sldMk cId="3678475726" sldId="270"/>
            <ac:graphicFrameMk id="10" creationId="{3BE786DC-814B-4B95-938C-0A812B30CFE4}"/>
          </ac:graphicFrameMkLst>
        </pc:graphicFrameChg>
        <pc:graphicFrameChg chg="add del mod">
          <ac:chgData name="artiom.demashkin" userId="QUqoJ4b1lyVFcQ+y8mJjTGydQt1Hm8Q76r715aYn+W8=" providerId="None" clId="Web-{DAB61E63-BCA5-4233-9379-59BBE78E0B44}" dt="2021-03-18T16:09:12.560" v="54"/>
          <ac:graphicFrameMkLst>
            <pc:docMk/>
            <pc:sldMk cId="3678475726" sldId="270"/>
            <ac:graphicFrameMk id="12" creationId="{158BEC80-055B-47BF-BA58-71BE20484877}"/>
          </ac:graphicFrameMkLst>
        </pc:graphicFrameChg>
        <pc:graphicFrameChg chg="add mod ord modGraphic">
          <ac:chgData name="artiom.demashkin" userId="QUqoJ4b1lyVFcQ+y8mJjTGydQt1Hm8Q76r715aYn+W8=" providerId="None" clId="Web-{DAB61E63-BCA5-4233-9379-59BBE78E0B44}" dt="2021-03-18T16:46:50.324" v="718"/>
          <ac:graphicFrameMkLst>
            <pc:docMk/>
            <pc:sldMk cId="3678475726" sldId="270"/>
            <ac:graphicFrameMk id="13" creationId="{3D275E3F-D23F-41DD-B06E-20CBA1A7DDD6}"/>
          </ac:graphicFrameMkLst>
        </pc:graphicFrameChg>
        <pc:graphicFrameChg chg="add del mod">
          <ac:chgData name="artiom.demashkin" userId="QUqoJ4b1lyVFcQ+y8mJjTGydQt1Hm8Q76r715aYn+W8=" providerId="None" clId="Web-{DAB61E63-BCA5-4233-9379-59BBE78E0B44}" dt="2021-03-18T16:12:28.551" v="321"/>
          <ac:graphicFrameMkLst>
            <pc:docMk/>
            <pc:sldMk cId="3678475726" sldId="270"/>
            <ac:graphicFrameMk id="15" creationId="{38B0A1E8-37B3-4708-8939-DE7A99198139}"/>
          </ac:graphicFrameMkLst>
        </pc:graphicFrameChg>
        <pc:graphicFrameChg chg="add mod modGraphic">
          <ac:chgData name="artiom.demashkin" userId="QUqoJ4b1lyVFcQ+y8mJjTGydQt1Hm8Q76r715aYn+W8=" providerId="None" clId="Web-{DAB61E63-BCA5-4233-9379-59BBE78E0B44}" dt="2021-03-18T16:47:06.653" v="728"/>
          <ac:graphicFrameMkLst>
            <pc:docMk/>
            <pc:sldMk cId="3678475726" sldId="270"/>
            <ac:graphicFrameMk id="16" creationId="{2245225D-D9CD-413F-8BA4-8EE7E215D15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F0F34-750D-4DAF-A291-A0D1613BCFCF}" type="datetimeFigureOut">
              <a:rPr lang="ru-RU"/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4A53-A880-42C8-830E-BD6ED826CA4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2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Мы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зажадись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вопросом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опчему</a:t>
            </a:r>
            <a:r>
              <a:rPr lang="en-US" dirty="0">
                <a:cs typeface="Calibri"/>
              </a:rPr>
              <a:t> в </a:t>
            </a:r>
            <a:r>
              <a:rPr lang="en-US" dirty="0" err="1">
                <a:cs typeface="Calibri"/>
              </a:rPr>
              <a:t>нашем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городе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нет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электромобилей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А </a:t>
            </a:r>
            <a:r>
              <a:rPr lang="en-US" dirty="0" err="1">
                <a:cs typeface="Calibri"/>
              </a:rPr>
              <a:t>потом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мы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узнали</a:t>
            </a:r>
            <a:r>
              <a:rPr lang="en-US" dirty="0">
                <a:cs typeface="Calibri"/>
              </a:rPr>
              <a:t> с </a:t>
            </a:r>
            <a:r>
              <a:rPr lang="en-US" dirty="0" err="1">
                <a:cs typeface="Calibri"/>
              </a:rPr>
              <a:t>помощью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учителя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инетернета</a:t>
            </a:r>
            <a:r>
              <a:rPr lang="en-US" dirty="0">
                <a:cs typeface="Calibri"/>
              </a:rPr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24A53-A880-42C8-830E-BD6ED826CA45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0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Норвегия</a:t>
            </a:r>
            <a:r>
              <a:rPr lang="en-US" b="1" dirty="0"/>
              <a:t> </a:t>
            </a:r>
            <a:r>
              <a:rPr lang="en-US" b="1" dirty="0" err="1"/>
              <a:t>объявила</a:t>
            </a:r>
            <a:r>
              <a:rPr lang="en-US" b="1" dirty="0"/>
              <a:t> о </a:t>
            </a:r>
            <a:r>
              <a:rPr lang="en-US" b="1" dirty="0" err="1"/>
              <a:t>своем</a:t>
            </a:r>
            <a:r>
              <a:rPr lang="en-US" b="1" dirty="0"/>
              <a:t> </a:t>
            </a:r>
            <a:r>
              <a:rPr lang="en-US" b="1" dirty="0" err="1"/>
              <a:t>запрете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использование</a:t>
            </a:r>
            <a:r>
              <a:rPr lang="en-US" b="1" dirty="0"/>
              <a:t> </a:t>
            </a:r>
            <a:r>
              <a:rPr lang="en-US" b="1" dirty="0" err="1"/>
              <a:t>автомобилей</a:t>
            </a:r>
            <a:r>
              <a:rPr lang="en-US" b="1" dirty="0"/>
              <a:t> с </a:t>
            </a:r>
            <a:r>
              <a:rPr lang="en-US" b="1" dirty="0" err="1"/>
              <a:t>ископаемым</a:t>
            </a:r>
            <a:r>
              <a:rPr lang="en-US" b="1" dirty="0"/>
              <a:t> </a:t>
            </a:r>
            <a:r>
              <a:rPr lang="en-US" b="1" dirty="0" err="1"/>
              <a:t>топливом</a:t>
            </a:r>
            <a:r>
              <a:rPr lang="en-US" b="1" dirty="0"/>
              <a:t> в 2016 </a:t>
            </a:r>
            <a:r>
              <a:rPr lang="en-US" b="1" dirty="0" err="1"/>
              <a:t>году</a:t>
            </a:r>
            <a:r>
              <a:rPr lang="en-US" b="1" dirty="0"/>
              <a:t>, </a:t>
            </a:r>
            <a:r>
              <a:rPr lang="en-US" b="1" dirty="0" err="1"/>
              <a:t>планируя</a:t>
            </a:r>
            <a:r>
              <a:rPr lang="en-US" b="1" dirty="0"/>
              <a:t> </a:t>
            </a:r>
            <a:r>
              <a:rPr lang="en-US" b="1" dirty="0" err="1"/>
              <a:t>запретить</a:t>
            </a:r>
            <a:r>
              <a:rPr lang="en-US" b="1" dirty="0"/>
              <a:t> </a:t>
            </a:r>
            <a:r>
              <a:rPr lang="en-US" b="1" dirty="0" err="1"/>
              <a:t>продажу</a:t>
            </a:r>
            <a:r>
              <a:rPr lang="en-US" b="1" dirty="0"/>
              <a:t> </a:t>
            </a:r>
            <a:r>
              <a:rPr lang="en-US" b="1" dirty="0" err="1"/>
              <a:t>всех</a:t>
            </a:r>
            <a:r>
              <a:rPr lang="en-US" b="1" dirty="0"/>
              <a:t> </a:t>
            </a:r>
            <a:r>
              <a:rPr lang="en-US" b="1" dirty="0" err="1"/>
              <a:t>бензиновых</a:t>
            </a:r>
            <a:r>
              <a:rPr lang="en-US" b="1" dirty="0"/>
              <a:t> и </a:t>
            </a:r>
            <a:r>
              <a:rPr lang="en-US" b="1" dirty="0" err="1"/>
              <a:t>дизельных</a:t>
            </a:r>
            <a:r>
              <a:rPr lang="en-US" b="1" dirty="0"/>
              <a:t> </a:t>
            </a:r>
            <a:r>
              <a:rPr lang="en-US" b="1" dirty="0" err="1"/>
              <a:t>транспортных</a:t>
            </a:r>
            <a:r>
              <a:rPr lang="en-US" b="1" dirty="0"/>
              <a:t> </a:t>
            </a:r>
            <a:r>
              <a:rPr lang="en-US" b="1" dirty="0" err="1"/>
              <a:t>средств</a:t>
            </a:r>
            <a:r>
              <a:rPr lang="en-US" b="1" dirty="0"/>
              <a:t> к 2025 </a:t>
            </a:r>
            <a:r>
              <a:rPr lang="en-US" b="1" dirty="0" err="1"/>
              <a:t>году</a:t>
            </a:r>
            <a:r>
              <a:rPr lang="en-US" b="1" dirty="0"/>
              <a:t>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24A53-A880-42C8-830E-BD6ED826CA45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3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8R148hFxPw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55638"/>
          </a:xfrm>
        </p:spPr>
        <p:txBody>
          <a:bodyPr/>
          <a:lstStyle/>
          <a:p>
            <a:r>
              <a:rPr lang="ru-RU" dirty="0">
                <a:cs typeface="Calibri Light"/>
              </a:rPr>
              <a:t>Компания "Достоваловы"</a:t>
            </a:r>
            <a:br>
              <a:rPr lang="ru-RU" dirty="0">
                <a:cs typeface="Calibri Light"/>
              </a:rPr>
            </a:br>
            <a:r>
              <a:rPr lang="ru-RU" dirty="0">
                <a:cs typeface="Calibri Light"/>
              </a:rPr>
              <a:t>KC:DOS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6491" y="4824113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b="1" dirty="0">
                <a:cs typeface="Calibri"/>
              </a:rPr>
              <a:t>Автотранспорт специализация</a:t>
            </a:r>
          </a:p>
          <a:p>
            <a:r>
              <a:rPr lang="ru-RU" b="1" dirty="0">
                <a:cs typeface="Calibri"/>
              </a:rPr>
              <a:t>Но не простые а электромобили на солнечной энергии</a:t>
            </a:r>
          </a:p>
          <a:p>
            <a:r>
              <a:rPr lang="ru-RU" b="1" dirty="0">
                <a:cs typeface="Calibri"/>
              </a:rPr>
              <a:t>Фестиваль по виртуальным гонкам или внедорожным </a:t>
            </a:r>
          </a:p>
          <a:p>
            <a:r>
              <a:rPr lang="ru-RU" b="1" dirty="0">
                <a:cs typeface="Calibri"/>
              </a:rPr>
              <a:t>простым машинкам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B82FA0A-CB56-404E-BE34-FB8E113780B2}"/>
              </a:ext>
            </a:extLst>
          </p:cNvPr>
          <p:cNvSpPr txBox="1">
            <a:spLocks/>
          </p:cNvSpPr>
          <p:nvPr/>
        </p:nvSpPr>
        <p:spPr>
          <a:xfrm>
            <a:off x="1676400" y="3503253"/>
            <a:ext cx="9144000" cy="1524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B54E53C-A691-441B-911D-699BA2E273A4}"/>
              </a:ext>
            </a:extLst>
          </p:cNvPr>
          <p:cNvSpPr txBox="1">
            <a:spLocks/>
          </p:cNvSpPr>
          <p:nvPr/>
        </p:nvSpPr>
        <p:spPr>
          <a:xfrm>
            <a:off x="1618891" y="326560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cs typeface="Calibri"/>
              </a:rPr>
              <a:t>Авторы:</a:t>
            </a:r>
          </a:p>
          <a:p>
            <a:r>
              <a:rPr lang="ru-RU" dirty="0">
                <a:cs typeface="Calibri"/>
              </a:rPr>
              <a:t>Достовалов Александр Сергеевич</a:t>
            </a:r>
          </a:p>
          <a:p>
            <a:r>
              <a:rPr lang="ru-RU" dirty="0">
                <a:ea typeface="+mn-lt"/>
                <a:cs typeface="+mn-lt"/>
              </a:rPr>
              <a:t>Достовалов Константин Сергеевич</a:t>
            </a:r>
            <a:endParaRPr lang="ru-RU">
              <a:ea typeface="+mn-lt"/>
              <a:cs typeface="+mn-lt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D98562-09A2-4354-BA51-B2CD33456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207" y="1696229"/>
            <a:ext cx="8849171" cy="508458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053E3-B5CE-41FD-BE4D-4E2ECA9D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6" y="365125"/>
            <a:ext cx="12125863" cy="16131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cs typeface="Calibri Light"/>
              </a:rPr>
              <a:t>Мы хотим что бы в нашем городе были "чистый транспорт" (так же рассматриваем бывшего употребления транспорт-его </a:t>
            </a:r>
            <a:br>
              <a:rPr lang="ru-RU" b="1" dirty="0">
                <a:cs typeface="Calibri Light"/>
              </a:rPr>
            </a:br>
            <a:r>
              <a:rPr lang="ru-RU" b="1" dirty="0">
                <a:cs typeface="Calibri Light"/>
              </a:rPr>
              <a:t>стоимость существенно ниже):</a:t>
            </a:r>
            <a:endParaRPr lang="ru-RU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720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7D42A2E-0789-4542-B32D-A1DEE1C95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2" y="2390549"/>
            <a:ext cx="6984519" cy="52974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5CF37-695E-4975-ADE8-1610E024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cs typeface="Calibri Light"/>
              </a:rPr>
              <a:t> </a:t>
            </a:r>
            <a:r>
              <a:rPr lang="ru-RU" b="1" dirty="0">
                <a:ea typeface="+mj-lt"/>
                <a:cs typeface="+mj-lt"/>
              </a:rPr>
              <a:t>ИЗ чего состоит наша</a:t>
            </a:r>
            <a:r>
              <a:rPr lang="ru-RU" b="1" dirty="0">
                <a:cs typeface="Calibri Light"/>
              </a:rPr>
              <a:t> станция "</a:t>
            </a:r>
            <a:r>
              <a:rPr lang="ru-RU" b="1" dirty="0" err="1">
                <a:cs typeface="Calibri Light"/>
              </a:rPr>
              <a:t>Дост</a:t>
            </a:r>
            <a:r>
              <a:rPr lang="ru-RU" b="1" dirty="0">
                <a:cs typeface="Calibri Light"/>
              </a:rPr>
              <a:t>"</a:t>
            </a:r>
            <a:br>
              <a:rPr lang="en-US" b="1" dirty="0"/>
            </a:br>
            <a:r>
              <a:rPr lang="ru-RU" b="1" dirty="0">
                <a:cs typeface="Calibri Light"/>
              </a:rPr>
              <a:t>+ </a:t>
            </a:r>
            <a:r>
              <a:rPr lang="ru-RU" b="1" dirty="0">
                <a:ea typeface="+mj-lt"/>
                <a:cs typeface="+mj-lt"/>
              </a:rPr>
              <a:t>автомобиль "КС:"</a:t>
            </a:r>
            <a:endParaRPr lang="ru-RU" b="1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5C30E-E72B-49C5-BE6F-71EB2172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15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4400" dirty="0">
                <a:cs typeface="Calibri"/>
              </a:rPr>
              <a:t>ИЗ чего состоит наша система:</a:t>
            </a:r>
          </a:p>
          <a:p>
            <a:r>
              <a:rPr lang="ru-RU" sz="4400" dirty="0">
                <a:cs typeface="Calibri"/>
              </a:rPr>
              <a:t>Станция зарядки - "Дом" и "Город"</a:t>
            </a:r>
          </a:p>
          <a:p>
            <a:r>
              <a:rPr lang="ru-RU" sz="4400" dirty="0">
                <a:cs typeface="Calibri"/>
              </a:rPr>
              <a:t>Электромобиль -</a:t>
            </a:r>
            <a:endParaRPr lang="ru-RU" sz="4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sz="4400" dirty="0">
                <a:latin typeface="Calibri Light"/>
                <a:cs typeface="Calibri Light"/>
              </a:rPr>
              <a:t>"</a:t>
            </a:r>
            <a:r>
              <a:rPr lang="ru-RU" sz="4400" dirty="0" err="1">
                <a:latin typeface="Calibri Light"/>
                <a:cs typeface="Calibri Light"/>
              </a:rPr>
              <a:t>КС:До</a:t>
            </a:r>
            <a:r>
              <a:rPr lang="ru-RU" sz="4400" dirty="0">
                <a:latin typeface="Calibri Light"/>
                <a:cs typeface="Calibri Light"/>
              </a:rPr>
              <a:t>"</a:t>
            </a:r>
            <a:endParaRPr lang="ru-RU" dirty="0">
              <a:cs typeface="Calibri" panose="020F0502020204030204"/>
            </a:endParaRPr>
          </a:p>
          <a:p>
            <a:endParaRPr lang="ru-RU" sz="4400" dirty="0">
              <a:latin typeface="Calibri Light"/>
              <a:cs typeface="Calibri Light"/>
            </a:endParaRPr>
          </a:p>
          <a:p>
            <a:endParaRPr lang="ru-RU" sz="4400" dirty="0">
              <a:cs typeface="Calibri"/>
            </a:endParaRPr>
          </a:p>
          <a:p>
            <a:endParaRPr lang="ru-RU" sz="4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31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81B5A-F0DC-48B0-B1A6-F3758C41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065" y="-105774"/>
            <a:ext cx="10515600" cy="1325563"/>
          </a:xfrm>
        </p:spPr>
        <p:txBody>
          <a:bodyPr/>
          <a:lstStyle/>
          <a:p>
            <a:r>
              <a:rPr lang="ru-RU" dirty="0">
                <a:cs typeface="Calibri Light"/>
              </a:rPr>
              <a:t>Мы так же постарались оценить затраты </a:t>
            </a:r>
            <a:br>
              <a:rPr lang="ru-RU" dirty="0">
                <a:cs typeface="Calibri Light"/>
              </a:rPr>
            </a:br>
            <a:r>
              <a:rPr lang="ru-RU" dirty="0">
                <a:cs typeface="Calibri Light"/>
              </a:rPr>
              <a:t>без учёта самого электромобиля</a:t>
            </a:r>
            <a:endParaRPr lang="ru-RU" dirty="0" err="1"/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3D275E3F-D23F-41DD-B06E-20CBA1A7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018293"/>
              </p:ext>
            </p:extLst>
          </p:nvPr>
        </p:nvGraphicFramePr>
        <p:xfrm>
          <a:off x="846762" y="1183490"/>
          <a:ext cx="10515598" cy="296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157">
                  <a:extLst>
                    <a:ext uri="{9D8B030D-6E8A-4147-A177-3AD203B41FA5}">
                      <a16:colId xmlns:a16="http://schemas.microsoft.com/office/drawing/2014/main" val="1116880470"/>
                    </a:ext>
                  </a:extLst>
                </a:gridCol>
                <a:gridCol w="5880242">
                  <a:extLst>
                    <a:ext uri="{9D8B030D-6E8A-4147-A177-3AD203B41FA5}">
                      <a16:colId xmlns:a16="http://schemas.microsoft.com/office/drawing/2014/main" val="129486238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07131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19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Аренда площади (помещения)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09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Оборудование для </a:t>
                      </a:r>
                      <a:r>
                        <a:rPr lang="ru-RU" dirty="0" err="1"/>
                        <a:t>электрозаправки</a:t>
                      </a:r>
                      <a:r>
                        <a:rPr lang="ru-RU" dirty="0"/>
                        <a:t> (4 местное)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1 500 000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5177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Платёжный терминал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6757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Система видеонаблюдения</a:t>
                      </a:r>
                      <a:endParaRPr lang="ru-RU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42124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Оборудование и оргтехника для офиса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18852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 dirty="0">
                          <a:latin typeface="Calibri"/>
                        </a:rPr>
                        <a:t>Специализированное программное обеспечение 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30 000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450722"/>
                  </a:ext>
                </a:extLst>
              </a:tr>
              <a:tr h="370838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0" i="0" u="none" strike="noStrike" noProof="0">
                          <a:latin typeface="Calibri"/>
                        </a:rPr>
                        <a:t>ИТОГО:</a:t>
                      </a:r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1 670 000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598333"/>
                  </a:ext>
                </a:extLst>
              </a:tr>
            </a:tbl>
          </a:graphicData>
        </a:graphic>
      </p:graphicFrame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2245225D-D9CD-413F-8BA4-8EE7E215D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9632"/>
              </p:ext>
            </p:extLst>
          </p:nvPr>
        </p:nvGraphicFramePr>
        <p:xfrm>
          <a:off x="573298" y="4643680"/>
          <a:ext cx="11394896" cy="212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724">
                  <a:extLst>
                    <a:ext uri="{9D8B030D-6E8A-4147-A177-3AD203B41FA5}">
                      <a16:colId xmlns:a16="http://schemas.microsoft.com/office/drawing/2014/main" val="1565707662"/>
                    </a:ext>
                  </a:extLst>
                </a:gridCol>
                <a:gridCol w="2848724">
                  <a:extLst>
                    <a:ext uri="{9D8B030D-6E8A-4147-A177-3AD203B41FA5}">
                      <a16:colId xmlns:a16="http://schemas.microsoft.com/office/drawing/2014/main" val="1260066798"/>
                    </a:ext>
                  </a:extLst>
                </a:gridCol>
                <a:gridCol w="2848724">
                  <a:extLst>
                    <a:ext uri="{9D8B030D-6E8A-4147-A177-3AD203B41FA5}">
                      <a16:colId xmlns:a16="http://schemas.microsoft.com/office/drawing/2014/main" val="221830282"/>
                    </a:ext>
                  </a:extLst>
                </a:gridCol>
                <a:gridCol w="2848724">
                  <a:extLst>
                    <a:ext uri="{9D8B030D-6E8A-4147-A177-3AD203B41FA5}">
                      <a16:colId xmlns:a16="http://schemas.microsoft.com/office/drawing/2014/main" val="559393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Количество обращений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>
                          <a:latin typeface="Calibri"/>
                        </a:rPr>
                        <a:t>Сумма услуга,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>
                          <a:latin typeface="Calibri"/>
                        </a:rPr>
                        <a:t>ИТОГОВАЯ прибыль</a:t>
                      </a:r>
                      <a:endParaRPr lang="ru-RU" sz="1800" b="1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606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Заправка электромобиля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9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Продажа </a:t>
                      </a:r>
                      <a:r>
                        <a:rPr lang="ru-RU" sz="1800" b="0" i="0" u="none" strike="noStrike" noProof="0">
                          <a:latin typeface="Calibri"/>
                        </a:rPr>
                        <a:t>электромобиля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Аренда электромобился и прочие 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409494"/>
                  </a:ext>
                </a:extLst>
              </a:tr>
              <a:tr h="370839"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/>
                        <a:t>ИТОГО: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941331"/>
                  </a:ext>
                </a:extLst>
              </a:tr>
            </a:tbl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F79CCAD-60D1-4A31-BF7C-4A570955BD80}"/>
              </a:ext>
            </a:extLst>
          </p:cNvPr>
          <p:cNvSpPr txBox="1">
            <a:spLocks/>
          </p:cNvSpPr>
          <p:nvPr/>
        </p:nvSpPr>
        <p:spPr>
          <a:xfrm>
            <a:off x="982038" y="4096357"/>
            <a:ext cx="10464230" cy="649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cs typeface="Calibri Light"/>
              </a:rPr>
              <a:t>Примерная прибыль по нашим расчётам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47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4A3F0-4744-4E94-B07D-05E8F976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Calibri Light"/>
              </a:rPr>
              <a:t>Трасса как будет работать наш транспорт: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EDD57F-1737-4D03-BDC8-2FFE4F129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4400" dirty="0">
                <a:cs typeface="Calibri"/>
              </a:rPr>
              <a:t>Автомобиль будет выполнять езду по трассе (чёрной линии, в будущей задаче модель города)</a:t>
            </a:r>
          </a:p>
          <a:p>
            <a:r>
              <a:rPr lang="ru-RU" sz="4400" dirty="0">
                <a:cs typeface="Calibri"/>
              </a:rPr>
              <a:t>Выполняет </a:t>
            </a:r>
            <a:r>
              <a:rPr lang="ru-RU" sz="4400" dirty="0">
                <a:ea typeface="+mn-lt"/>
                <a:cs typeface="+mn-lt"/>
              </a:rPr>
              <a:t>параллельную </a:t>
            </a:r>
            <a:r>
              <a:rPr lang="ru-RU" sz="4400" dirty="0">
                <a:cs typeface="Calibri"/>
              </a:rPr>
              <a:t>парковку</a:t>
            </a:r>
          </a:p>
          <a:p>
            <a:r>
              <a:rPr lang="ru-RU" sz="4400" dirty="0">
                <a:cs typeface="Calibri"/>
              </a:rPr>
              <a:t>Выполняет подзарядку от зарядной станции</a:t>
            </a:r>
          </a:p>
        </p:txBody>
      </p:sp>
    </p:spTree>
    <p:extLst>
      <p:ext uri="{BB962C8B-B14F-4D97-AF65-F5344CB8AC3E}">
        <p14:creationId xmlns:p14="http://schemas.microsoft.com/office/powerpoint/2010/main" val="313286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6D634-E2F4-4ACC-804C-8EF6E556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Дорога, заряжающая электромобиль</a:t>
            </a:r>
            <a:endParaRPr lang="ru-RU" b="1" dirty="0"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8262A04-F6DC-47E7-824F-25C86251C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553" y="1336795"/>
            <a:ext cx="8396063" cy="5602168"/>
          </a:xfrm>
        </p:spPr>
      </p:pic>
    </p:spTree>
    <p:extLst>
      <p:ext uri="{BB962C8B-B14F-4D97-AF65-F5344CB8AC3E}">
        <p14:creationId xmlns:p14="http://schemas.microsoft.com/office/powerpoint/2010/main" val="324459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1EB9E-0D3F-4F49-B2A3-FD7667C4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2581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cs typeface="Calibri Light"/>
              </a:rPr>
              <a:t>Мы задались вопросом какие нужны датчики или что должен уметь и уметь автомобиль "взрослый":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893E3F3-2329-49EB-876B-53B8D7593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6008" y="1696228"/>
            <a:ext cx="8914657" cy="4998319"/>
          </a:xfrm>
        </p:spPr>
      </p:pic>
      <p:pic>
        <p:nvPicPr>
          <p:cNvPr id="5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F305EA5-E6FC-4985-ACB4-2BEE8BF0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50" y="1710959"/>
            <a:ext cx="6610709" cy="26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7A2B5-9410-46D1-B9D2-5770157D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hlinkClick r:id="" action="ppaction://media"/>
            <a:extLst>
              <a:ext uri="{FF2B5EF4-FFF2-40B4-BE49-F238E27FC236}">
                <a16:creationId xmlns:a16="http://schemas.microsoft.com/office/drawing/2014/main" id="{046922DC-48D4-4629-9D17-979564A905D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8226" y="87059"/>
            <a:ext cx="10969924" cy="6663905"/>
          </a:xfrm>
        </p:spPr>
      </p:pic>
    </p:spTree>
    <p:extLst>
      <p:ext uri="{BB962C8B-B14F-4D97-AF65-F5344CB8AC3E}">
        <p14:creationId xmlns:p14="http://schemas.microsoft.com/office/powerpoint/2010/main" val="129276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00571-A712-4064-983E-F7128C4D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cs typeface="Calibri Light"/>
              </a:rPr>
              <a:t>"Зелёное" Спасибо за Внимание!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9CFCAF6-BB9F-4964-B70B-0BA0F0B18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645" y="1916890"/>
            <a:ext cx="6888320" cy="5411511"/>
          </a:xfrm>
        </p:spPr>
      </p:pic>
    </p:spTree>
    <p:extLst>
      <p:ext uri="{BB962C8B-B14F-4D97-AF65-F5344CB8AC3E}">
        <p14:creationId xmlns:p14="http://schemas.microsoft.com/office/powerpoint/2010/main" val="347245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19C4D-80F0-42F7-B34B-3789E61B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Цель: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667F5-AB91-421F-BFCC-7A8FC6043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4400" b="1" dirty="0">
                <a:ea typeface="+mn-lt"/>
                <a:cs typeface="+mn-lt"/>
              </a:rPr>
              <a:t>Автомобиль</a:t>
            </a:r>
            <a:endParaRPr lang="en-US" sz="4400">
              <a:ea typeface="+mn-lt"/>
              <a:cs typeface="+mn-lt"/>
            </a:endParaRPr>
          </a:p>
          <a:p>
            <a:pPr algn="ctr"/>
            <a:r>
              <a:rPr lang="ru-RU" sz="4400" b="1" dirty="0">
                <a:ea typeface="+mn-lt"/>
                <a:cs typeface="+mn-lt"/>
              </a:rPr>
              <a:t>Но не простой а электромобиль на солнечной энергии</a:t>
            </a:r>
            <a:endParaRPr lang="en-US" sz="4400">
              <a:ea typeface="+mn-lt"/>
              <a:cs typeface="+mn-lt"/>
            </a:endParaRPr>
          </a:p>
          <a:p>
            <a:pPr algn="ctr"/>
            <a:r>
              <a:rPr lang="ru-RU" sz="4400" b="1" dirty="0">
                <a:ea typeface="+mn-lt"/>
                <a:cs typeface="+mn-lt"/>
              </a:rPr>
              <a:t>Фестиваль по виртуальным гонкам или внедорожным </a:t>
            </a:r>
            <a:endParaRPr lang="en-US" sz="44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ru-RU" sz="4400" b="1" dirty="0">
                <a:ea typeface="+mn-lt"/>
                <a:cs typeface="+mn-lt"/>
              </a:rPr>
              <a:t>простым машинкам</a:t>
            </a:r>
            <a:endParaRPr lang="en-US" sz="4400">
              <a:ea typeface="+mn-lt"/>
              <a:cs typeface="+mn-lt"/>
            </a:endParaRPr>
          </a:p>
          <a:p>
            <a:endParaRPr lang="ru-RU" sz="4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96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F0FEA-A786-4455-BBCB-55DF855C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Calibri Light"/>
              </a:rPr>
              <a:t>Задачи:</a:t>
            </a:r>
            <a:endParaRPr lang="ru-RU" b="1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D1BF18-F3DE-42A6-9828-74C85EF0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cs typeface="Calibri"/>
              </a:rPr>
              <a:t>Собрать информация об автомобилях</a:t>
            </a:r>
          </a:p>
          <a:p>
            <a:r>
              <a:rPr lang="ru-RU" sz="3200" dirty="0">
                <a:cs typeface="Calibri"/>
              </a:rPr>
              <a:t>Собрать информацию об "зелёная энергии" (выгода, недостатки )</a:t>
            </a:r>
          </a:p>
          <a:p>
            <a:r>
              <a:rPr lang="ru-RU" sz="3200" dirty="0">
                <a:cs typeface="Calibri"/>
              </a:rPr>
              <a:t>Сборка автомобиля и механизма на </a:t>
            </a:r>
            <a:r>
              <a:rPr lang="ru-RU" sz="3200" dirty="0">
                <a:ea typeface="+mn-lt"/>
                <a:cs typeface="+mn-lt"/>
              </a:rPr>
              <a:t>"зелёной энергии"</a:t>
            </a:r>
          </a:p>
          <a:p>
            <a:r>
              <a:rPr lang="ru-RU" sz="3200" dirty="0">
                <a:cs typeface="Calibri"/>
              </a:rPr>
              <a:t>Узнать стоимость оборудования - зарядной станции, электромобиль (даже подсчитали).</a:t>
            </a:r>
          </a:p>
          <a:p>
            <a:r>
              <a:rPr lang="ru-RU" sz="3200" dirty="0">
                <a:cs typeface="Calibri"/>
              </a:rPr>
              <a:t>Автоматизировать (сделать самостоятельным) наш автомобиль</a:t>
            </a:r>
          </a:p>
          <a:p>
            <a:r>
              <a:rPr lang="ru-RU" sz="3200" dirty="0">
                <a:cs typeface="Calibri"/>
              </a:rPr>
              <a:t>Выявление недостатков и неплановых задач</a:t>
            </a:r>
          </a:p>
          <a:p>
            <a:endParaRPr lang="ru-RU" sz="3200" dirty="0">
              <a:cs typeface="Calibri"/>
            </a:endParaRPr>
          </a:p>
          <a:p>
            <a:endParaRPr lang="ru-RU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18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1D8A103-874B-45DF-834B-96A77398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76" y="1769983"/>
            <a:ext cx="7185802" cy="54027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960C9-063D-4C75-82E0-5ABEA423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65"/>
            <a:ext cx="10515600" cy="1325563"/>
          </a:xfrm>
        </p:spPr>
        <p:txBody>
          <a:bodyPr/>
          <a:lstStyle/>
          <a:p>
            <a:r>
              <a:rPr lang="ru-RU" b="1" dirty="0">
                <a:cs typeface="Calibri Light"/>
              </a:rPr>
              <a:t>Почему именно электромобили: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08AD-D57C-449F-8786-53D155AED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5" y="1336795"/>
            <a:ext cx="11938958" cy="43657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600" dirty="0">
                <a:ea typeface="+mn-lt"/>
                <a:cs typeface="+mn-lt"/>
              </a:rPr>
              <a:t>Обычно принято начинать с разговоров об экологии, но вопрос, как Вы и без меня знаете спорный, неоднозначный. Что же в нем лучше для Вас, с точки зрения характеристик:</a:t>
            </a:r>
            <a:br>
              <a:rPr lang="ru-RU" sz="3600" dirty="0">
                <a:ea typeface="+mn-lt"/>
                <a:cs typeface="+mn-lt"/>
              </a:rPr>
            </a:br>
            <a:endParaRPr lang="ru-RU" sz="3600" dirty="0">
              <a:ea typeface="+mn-lt"/>
              <a:cs typeface="+mn-lt"/>
            </a:endParaRPr>
          </a:p>
          <a:p>
            <a:endParaRPr lang="ru-RU" sz="3600" dirty="0">
              <a:ea typeface="+mn-lt"/>
              <a:cs typeface="+mn-lt"/>
            </a:endParaRPr>
          </a:p>
          <a:p>
            <a:endParaRPr lang="ru-RU" sz="3600" dirty="0">
              <a:ea typeface="+mn-lt"/>
              <a:cs typeface="+mn-lt"/>
            </a:endParaRPr>
          </a:p>
          <a:p>
            <a:endParaRPr lang="ru-RU" sz="3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8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B2858-ADB1-40D0-9B29-2B209976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2" y="365125"/>
            <a:ext cx="11910203" cy="243261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/>
                <a:cs typeface="Calibri"/>
              </a:rPr>
              <a:t>Помимо целых государств планы по отказу от бензиновых и дизельных машин с обязательным переходом на электро­двигатели анонсируют города и крупные регионы — например, американский штат Калифорния.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B7E21-C9D1-40DC-A5F4-271E92DA9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8983"/>
            <a:ext cx="10515600" cy="2927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850695E-A990-4F71-BA4C-8C6DF6B8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87" y="2915009"/>
            <a:ext cx="8997350" cy="37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9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716EE-FDCD-46FF-9BBF-1FDB96AD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4" y="365125"/>
            <a:ext cx="12025221" cy="49917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5400" dirty="0">
                <a:latin typeface="Calibri"/>
                <a:cs typeface="Calibri"/>
              </a:rPr>
              <a:t>В такой обстановке переход на электро­мобили кажется неизбежным: когда одна страна за другой объявляют автомобили с ДВС врагом №1, трудно не поверить в решимость властей и готовность политиков идти до конца.</a:t>
            </a:r>
            <a:endParaRPr lang="ru-RU" sz="5400">
              <a:ea typeface="+mj-lt"/>
              <a:cs typeface="+mj-lt"/>
            </a:endParaRPr>
          </a:p>
          <a:p>
            <a:endParaRPr lang="ru-RU" sz="40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074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69134-2800-476B-841E-ED925F17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Мы рассмотрели стации для дома (стоимость в магазине):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DD3D9F7-0FC2-460E-93DF-90B9EECA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1" y="2339278"/>
            <a:ext cx="6639463" cy="416351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687C2B4-B039-4DD9-9DD6-7809BD69A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28" y="1707650"/>
            <a:ext cx="6165010" cy="4319717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2B45F4C1-A782-4E6B-8937-7AE8C5B4C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9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8FFEA-35EA-487A-B6BE-B35ED43D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087" y="63200"/>
            <a:ext cx="10515600" cy="1325563"/>
          </a:xfrm>
        </p:spPr>
        <p:txBody>
          <a:bodyPr/>
          <a:lstStyle/>
          <a:p>
            <a:r>
              <a:rPr lang="ru-RU" dirty="0">
                <a:cs typeface="Calibri Light"/>
              </a:rPr>
              <a:t>Мы рассмотрели стации для дома (стоимость в магазине):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ADA1150-AB19-4B00-B007-B4A353789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61" y="1724984"/>
            <a:ext cx="6761989" cy="3402433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B19202D-18F6-454D-9839-D27ABF163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43" y="2877735"/>
            <a:ext cx="6510067" cy="33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5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9FB27-1896-4787-BA4E-0AD8D170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049"/>
            <a:ext cx="3370054" cy="4977411"/>
          </a:xfrm>
        </p:spPr>
        <p:txBody>
          <a:bodyPr/>
          <a:lstStyle/>
          <a:p>
            <a:r>
              <a:rPr lang="ru-RU" dirty="0">
                <a:cs typeface="Calibri Light"/>
              </a:rPr>
              <a:t>Мы так же ищем интересные варианты закупки транспорта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802DFA3-2CE8-4A64-9BE3-2EB7A1AF3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6398" y="962984"/>
            <a:ext cx="6814902" cy="5257111"/>
          </a:xfrm>
        </p:spPr>
      </p:pic>
    </p:spTree>
    <p:extLst>
      <p:ext uri="{BB962C8B-B14F-4D97-AF65-F5344CB8AC3E}">
        <p14:creationId xmlns:p14="http://schemas.microsoft.com/office/powerpoint/2010/main" val="598615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Компания "Достоваловы" KC:DOS</vt:lpstr>
      <vt:lpstr>Цель:</vt:lpstr>
      <vt:lpstr>Задачи:</vt:lpstr>
      <vt:lpstr>Почему именно электромобили:</vt:lpstr>
      <vt:lpstr>Помимо целых государств планы по отказу от бензиновых и дизельных машин с обязательным переходом на электро­двигатели анонсируют города и крупные регионы — например, американский штат Калифорния.</vt:lpstr>
      <vt:lpstr>В такой обстановке переход на электро­мобили кажется неизбежным: когда одна страна за другой объявляют автомобили с ДВС врагом №1, трудно не поверить в решимость властей и готовность политиков идти до конца. </vt:lpstr>
      <vt:lpstr>Мы рассмотрели стации для дома (стоимость в магазине):</vt:lpstr>
      <vt:lpstr>Мы рассмотрели стации для дома (стоимость в магазине):</vt:lpstr>
      <vt:lpstr>Мы так же ищем интересные варианты закупки транспорта</vt:lpstr>
      <vt:lpstr>Мы хотим что бы в нашем городе были "чистый транспорт" (так же рассматриваем бывшего употребления транспорт-его  стоимость существенно ниже):</vt:lpstr>
      <vt:lpstr> ИЗ чего состоит наша станция "Дост" + автомобиль "КС:"</vt:lpstr>
      <vt:lpstr>Мы так же постарались оценить затраты  без учёта самого электромобиля</vt:lpstr>
      <vt:lpstr>Трасса как будет работать наш транспорт:</vt:lpstr>
      <vt:lpstr>Дорога, заряжающая электромобиль</vt:lpstr>
      <vt:lpstr>Мы задались вопросом какие нужны датчики или что должен уметь и уметь автомобиль "взрослый":</vt:lpstr>
      <vt:lpstr>Презентация PowerPoint</vt:lpstr>
      <vt:lpstr>"Зелёное"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Rjv</dc:title>
  <dc:creator/>
  <cp:lastModifiedBy/>
  <cp:revision>442</cp:revision>
  <dcterms:created xsi:type="dcterms:W3CDTF">2021-03-11T13:12:50Z</dcterms:created>
  <dcterms:modified xsi:type="dcterms:W3CDTF">2021-03-29T03:42:07Z</dcterms:modified>
</cp:coreProperties>
</file>